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84" r:id="rId37"/>
    <p:sldId id="385" r:id="rId38"/>
    <p:sldId id="386" r:id="rId39"/>
    <p:sldId id="387" r:id="rId40"/>
    <p:sldId id="388" r:id="rId41"/>
    <p:sldId id="389" r:id="rId42"/>
    <p:sldId id="390" r:id="rId43"/>
    <p:sldId id="391" r:id="rId44"/>
    <p:sldId id="392" r:id="rId45"/>
    <p:sldId id="393" r:id="rId46"/>
    <p:sldId id="395" r:id="rId47"/>
    <p:sldId id="394" r:id="rId48"/>
    <p:sldId id="396" r:id="rId49"/>
    <p:sldId id="397" r:id="rId50"/>
    <p:sldId id="398" r:id="rId51"/>
    <p:sldId id="399" r:id="rId52"/>
    <p:sldId id="400" r:id="rId53"/>
    <p:sldId id="302" r:id="rId54"/>
  </p:sldIdLst>
  <p:sldSz cx="91313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+OVZBAepSYvJ1U3Fblqw==" hashData="gSAG5GwDOxweUOg8UxvgX/iod5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8"/>
      </p:cViewPr>
      <p:guideLst>
        <p:guide orient="horz" pos="2155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849" y="2125077"/>
            <a:ext cx="7761605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9696" y="3876306"/>
            <a:ext cx="639191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1312" y="4395683"/>
            <a:ext cx="7761605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1312" y="2899312"/>
            <a:ext cx="7761605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6566" y="1596201"/>
            <a:ext cx="403299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1811" y="1596201"/>
            <a:ext cx="403299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630" y="1531208"/>
            <a:ext cx="40345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6630" y="2169338"/>
            <a:ext cx="40345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38575" y="1531208"/>
            <a:ext cx="40361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8575" y="2169338"/>
            <a:ext cx="40361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633" y="272432"/>
            <a:ext cx="30041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0152" y="272358"/>
            <a:ext cx="510465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633" y="1431446"/>
            <a:ext cx="30041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9832" y="4788384"/>
            <a:ext cx="547878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9832" y="611291"/>
            <a:ext cx="547878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89832" y="5353674"/>
            <a:ext cx="547878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0258" y="273947"/>
            <a:ext cx="205454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6629" y="273947"/>
            <a:ext cx="6011439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849" y="2125005"/>
            <a:ext cx="7761605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9696" y="3876306"/>
            <a:ext cx="639191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1312" y="4395683"/>
            <a:ext cx="7761605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1312" y="2899312"/>
            <a:ext cx="7761605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6566" y="1596131"/>
            <a:ext cx="403299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1747" y="1596131"/>
            <a:ext cx="403299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567" y="1531208"/>
            <a:ext cx="40345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6567" y="2169338"/>
            <a:ext cx="40345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38575" y="1531208"/>
            <a:ext cx="40361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8575" y="2169338"/>
            <a:ext cx="40361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569" y="272360"/>
            <a:ext cx="30041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0088" y="272358"/>
            <a:ext cx="510465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569" y="1431446"/>
            <a:ext cx="30041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9801" y="4788380"/>
            <a:ext cx="547878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9801" y="611219"/>
            <a:ext cx="547878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89801" y="5353674"/>
            <a:ext cx="547878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0194" y="273943"/>
            <a:ext cx="205454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6565" y="273943"/>
            <a:ext cx="6011439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6566" y="274015"/>
            <a:ext cx="8218171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566" y="1596201"/>
            <a:ext cx="8218171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631" y="6340172"/>
            <a:ext cx="2130636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19927" y="6340172"/>
            <a:ext cx="2891578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44164" y="6340172"/>
            <a:ext cx="2130636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6566" y="273943"/>
            <a:ext cx="8218171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566" y="1596131"/>
            <a:ext cx="8218171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567" y="6340169"/>
            <a:ext cx="2130636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19863" y="6340169"/>
            <a:ext cx="2891578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44100" y="6340169"/>
            <a:ext cx="2130636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030" y="251917"/>
            <a:ext cx="4309581" cy="183367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340000">
            <a:off x="2835146" y="2772000"/>
            <a:ext cx="6132612" cy="492767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381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  <a:endParaRPr lang="fr-FR" sz="6000" dirty="0">
              <a:ln w="38100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70535" y="216000"/>
            <a:ext cx="3556310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6263" y="4896001"/>
            <a:ext cx="2691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933618" y="2096959"/>
            <a:ext cx="1761782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325832" y="5508503"/>
            <a:ext cx="6824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8" name="Chris Spheeris - Enchantment - Piano version.wav">
            <a:hlinkClick r:id="" action="ppaction://media"/>
          </p:cNvPr>
          <p:cNvPicPr>
            <a:picLocks noRot="1" noChangeAspect="1"/>
          </p:cNvPicPr>
          <p:nvPr>
            <a:wavAudioFile r:embed="rId1" name="Chris Spheeris - Enchantment - Piano version.wav"/>
          </p:nvPr>
        </p:nvPicPr>
        <p:blipFill>
          <a:blip r:embed="rId7" cstate="print"/>
          <a:stretch>
            <a:fillRect/>
          </a:stretch>
        </p:blipFill>
        <p:spPr>
          <a:xfrm>
            <a:off x="4060980" y="2628181"/>
            <a:ext cx="305544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7418136_923474366039354_6418239825910971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2242_925413225845468_5986789541317127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9025_925413339178790_8754201771941547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4468_923474419372682_58434821144798785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5913_923474406039350_7953117875233104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62229_925413382512119_1328278332925854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905053_923474442706013_7563576045411941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38136_10161050137196912_6295110594013473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036" y="0"/>
            <a:ext cx="685722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467057_1151936242457086_8351658669197330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571267_1151936132457097_3785248251755983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00726_1151936219123755_6765551138089780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51401_1151936302457080_3828015254490966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249193_2117232738624071_1265590188146198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560"/>
            <a:ext cx="9144000" cy="684292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13146_353271104219281_7630496796253334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13721_394148439813567_8621297729444730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25372_353271287552596_6774866475980606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26597_2117509498596395_4933873226892626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26783_353271184219273_1856308630686010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26790_2117509415263070_8582980594908849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349" y="0"/>
            <a:ext cx="80886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27230_2117232675290744_6490420863512350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5996"/>
            <a:ext cx="9144000" cy="683804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479369_2117233551957323_3666478790030584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778789_2117233515290660_2818709942907794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294" y="0"/>
            <a:ext cx="871271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863097_353271234219268_2604358897013393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863804_353271264219265_4530952871089343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2428"/>
            <a:ext cx="9144000" cy="608413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864574_2117509461929732_3965609543842017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865015_2117509521929726_5265997590005756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61536_2117509558596389_324031922700488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68463_2117233488623996_1212855782772969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72000"/>
            <a:ext cx="9144000" cy="669969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004347_10228928060899220_4932679931892838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12557_355134360699622_2689487897724595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3912"/>
            <a:ext cx="9144000" cy="608116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81210_355135010699557_3244235453769775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37786_3529688607345005_7607448047562426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40041_3529688580678341_844337494135427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55544_3529688674011665_1794748074676042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62129_3529688507345015_6486218134270753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70748_3529688420678357_2255716501139517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81632_3529689107344955_4815592504191542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26246_355134430699615_1804867071499676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2428"/>
            <a:ext cx="9144000" cy="608413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86265_355134267366298_4785343266764741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86336_3529688714011661_4459376433666492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96203_3529688840678315_7089515434917816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08816_3529688800678319_2142932171503313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19107_3529688750678324_6004532752362080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28271_355134100699648_7342243770909363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4652"/>
            <a:ext cx="9144000" cy="60796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59020208_1992141784466501_3858838324451809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"/>
            <a:ext cx="9144000" cy="684965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99424_355133947366330_1755996766623793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85221"/>
            <a:ext cx="9144000" cy="607854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01067_2126325537714791_1880119719388379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4366"/>
            <a:ext cx="914225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350804_2126325704381441_1100182893460129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833542_2126325614381450_5818139727665885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50768_3529689014011631_5851636232207668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4366"/>
            <a:ext cx="914225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2252" y="6027139"/>
            <a:ext cx="2197678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83102" y="576000"/>
            <a:ext cx="1233542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2001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070" y="3612005"/>
            <a:ext cx="4053060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Enchantment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64696" y="2653035"/>
            <a:ext cx="205671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85013" y="671012"/>
            <a:ext cx="1190142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21.02.2024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241" y="5813410"/>
            <a:ext cx="1581975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3183" y="1981803"/>
            <a:ext cx="2464199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0682" y="287394"/>
            <a:ext cx="800867" cy="799114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317754" y="3803886"/>
            <a:ext cx="2229611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924 0.00604  C -0.00624 -0.01928  -0.00224 -0.04327  0.00576 -0.04327  C 0.01476 -0.04327  0.01776 -0.01928  0.02076 0.00604  C 0.02476 0.03403  0.02776 0.06201  0.03776 0.06201  C 0.04676 0.06201  0.04976 0.03403  0.05376 0.00604  C 0.05576 -0.01928  0.05976 -0.04327  0.06876 -0.04327  C 0.07676 -0.04327  0.08076 -0.01928  0.08376 0.00604  C 0.08676 0.03403  0.09076 0.06201  0.09976 0.06201  C 0.10876 0.06201  0.11576 0.00604  0.11576 0.00604  C 0.11876 -0.01928  0.12176 -0.04327  0.13076 -0.04327  C 0.13976 -0.04327  0.14276 -0.01928  0.14576 0.00604  C 0.14976 0.03403  0.15276 0.06201  0.16276 0.06201  C 0.17176 0.06201  0.17476 0.03403  0.17776 0.00604  C 0.18176 -0.01928  0.18476 -0.04327  0.19376 -0.04327  C 0.20176 -0.04327  0.20576 -0.01928  0.20876 0.00604  C 0.21176 0.03403  0.21576 0.06201  0.22476 0.06201  C 0.23376 0.06201  0.23676 0.03403  0.24076 0.00604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4262E-6 1.91139E-6 C 0.00314 -0.02529 0.00714 -0.04941 0.01516 -0.04941 C 0.02404 -0.04941 0.027 -0.02529 0.03014 1.91139E-6 C 0.03414 0.02807 0.0371 0.0559 0.04703 0.0559 C 0.05609 0.0559 0.05905 0.02807 0.06306 1.91139E-6 C 0.06515 -0.02529 0.06916 -0.04941 0.07804 -0.04941 C 0.08605 -0.04941 0.09006 -0.02529 0.09302 1.91139E-6 C 0.09615 0.02807 0.10016 0.0559 0.10904 0.0559 C 0.1181 0.0559 0.12507 1.91139E-6 0.12507 0.00023 C 0.12803 -0.02529 0.13117 -0.04941 0.14005 -0.04941 C 0.14911 -0.04941 0.15207 -0.02529 0.15503 1.91139E-6 C 0.15903 0.02807 0.162 0.0559 0.1721 0.0559 C 0.18116 0.0559 0.18412 0.02807 0.18708 1.91139E-6 C 0.19109 -0.02529 0.19405 -0.04941 0.2031 -0.04941 C 0.21112 -0.04941 0.21512 -0.02529 0.21808 1.91139E-6 C 0.22104 0.02807 0.22505 0.0559 0.23411 0.0559 C 0.24317 0.0559 0.24613 0.02807 0.2501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38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110</cp:revision>
  <dcterms:created xsi:type="dcterms:W3CDTF">2020-05-12T17:47:43Z</dcterms:created>
  <dcterms:modified xsi:type="dcterms:W3CDTF">2024-03-10T16:21:36Z</dcterms:modified>
</cp:coreProperties>
</file>