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7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258" r:id="rId53"/>
  </p:sldIdLst>
  <p:sldSz cx="9144000" cy="5143500" type="screen16x9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GrzFZTJ3SGe+5cmMqLnZg==" hashData="hp+qj57s3Qr05s2r0ES6d89RNR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6" y="-90"/>
      </p:cViewPr>
      <p:guideLst>
        <p:guide orient="horz" pos="162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2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gif"/><Relationship Id="rId3" Type="http://schemas.openxmlformats.org/officeDocument/2006/relationships/image" Target="../media/image55.gif"/><Relationship Id="rId7" Type="http://schemas.openxmlformats.org/officeDocument/2006/relationships/image" Target="../media/image59.gi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252000"/>
            <a:ext cx="4824000" cy="303980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Escapade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-480000">
            <a:off x="180000" y="108000"/>
            <a:ext cx="4067944" cy="374441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De  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176000" y="2052000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Le photographe s'exprime avec sa sensibilité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du moment</a:t>
            </a:r>
            <a:endParaRPr lang="fr-FR" sz="2800" b="1" dirty="0">
              <a:ln w="0">
                <a:noFill/>
              </a:ln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46400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dirty="0" smtClean="0">
                <a:ln w="317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latin typeface="Cooper Black" pitchFamily="18" charset="0"/>
              </a:rPr>
              <a:t>chez les pêcheurs le long du Rhin</a:t>
            </a:r>
            <a:endParaRPr lang="fr-FR" sz="4000" dirty="0">
              <a:ln w="3175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755576" y="2628000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 la  nature  traversée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851670"/>
            <a:ext cx="1110000" cy="9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956376" y="3384000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18</a:t>
            </a:r>
            <a:endParaRPr lang="fr-FR" sz="60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pic>
        <p:nvPicPr>
          <p:cNvPr id="9" name="Musique Relaxante Flûte et Nature, Ambiance de la Forêt.wav">
            <a:hlinkClick r:id="" action="ppaction://media"/>
          </p:cNvPr>
          <p:cNvPicPr>
            <a:picLocks noRot="1" noChangeAspect="1"/>
          </p:cNvPicPr>
          <p:nvPr>
            <a:wavAudioFile r:embed="rId1" name="Musique Relaxante Flûte et Nature, Ambiance de la Forêt.wav"/>
          </p:nvPr>
        </p:nvPicPr>
        <p:blipFill>
          <a:blip r:embed="rId6" cstate="print"/>
          <a:stretch>
            <a:fillRect/>
          </a:stretch>
        </p:blipFill>
        <p:spPr>
          <a:xfrm>
            <a:off x="4932040" y="170765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0" y="4392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1999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144000"/>
            <a:ext cx="6480720" cy="1210584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Musique  Relaxante </a:t>
            </a:r>
          </a:p>
          <a:p>
            <a:pPr algn="ctr"/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Flûte et Nature</a:t>
            </a:r>
            <a:endParaRPr lang="fr-FR" sz="36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4392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24000" y="1350000"/>
            <a:ext cx="974622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19.02.2024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0000" y="4284000"/>
            <a:ext cx="1584176" cy="6649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0" y="36000"/>
            <a:ext cx="872729" cy="576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700000"/>
            <a:ext cx="1080000" cy="180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660000">
            <a:off x="7092000" y="720000"/>
            <a:ext cx="1465000" cy="1800000"/>
          </a:xfrm>
          <a:prstGeom prst="rect">
            <a:avLst/>
          </a:prstGeom>
        </p:spPr>
      </p:pic>
      <p:pic>
        <p:nvPicPr>
          <p:cNvPr id="15" name="Image 14" descr="0h0000023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4000" y="756000"/>
            <a:ext cx="1110000" cy="1800000"/>
          </a:xfrm>
          <a:prstGeom prst="rect">
            <a:avLst/>
          </a:prstGeom>
        </p:spPr>
      </p:pic>
      <p:pic>
        <p:nvPicPr>
          <p:cNvPr id="1030" name="Picture 6" descr="Jeux d'eau et d'images – revue des moments perdu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684000" y="2916000"/>
            <a:ext cx="886623" cy="151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44</Words>
  <Application>Microsoft Office PowerPoint</Application>
  <PresentationFormat>Affichage à l'écran (16:9)</PresentationFormat>
  <Paragraphs>17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51</cp:revision>
  <dcterms:created xsi:type="dcterms:W3CDTF">2020-05-12T17:47:43Z</dcterms:created>
  <dcterms:modified xsi:type="dcterms:W3CDTF">2024-03-10T16:23:47Z</dcterms:modified>
</cp:coreProperties>
</file>