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5"/>
  </p:notes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87" r:id="rId31"/>
    <p:sldId id="288" r:id="rId32"/>
    <p:sldId id="289" r:id="rId33"/>
    <p:sldId id="290" r:id="rId34"/>
    <p:sldId id="291" r:id="rId35"/>
    <p:sldId id="292" r:id="rId36"/>
    <p:sldId id="293" r:id="rId37"/>
    <p:sldId id="294" r:id="rId38"/>
    <p:sldId id="296" r:id="rId39"/>
    <p:sldId id="297" r:id="rId40"/>
    <p:sldId id="299" r:id="rId41"/>
    <p:sldId id="257" r:id="rId42"/>
    <p:sldId id="295" r:id="rId43"/>
    <p:sldId id="258" r:id="rId44"/>
  </p:sldIdLst>
  <p:sldSz cx="9144000" cy="5143500" type="screen16x9"/>
  <p:notesSz cx="6858000" cy="9144000"/>
  <p:defaultTextStyle>
    <a:defPPr>
      <a:defRPr lang="fr-FR"/>
    </a:defPPr>
    <a:lvl1pPr marL="0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95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391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586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782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977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173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368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563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N00LkW8CLXBBrLfgo0gNtQ==" hashData="O9z91PFhsVXVAtWDTnFalm62gq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906" y="-90"/>
      </p:cViewPr>
      <p:guideLst>
        <p:guide orient="horz" pos="1621"/>
        <p:guide pos="2881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357B9C-E69A-43F9-BAEC-82D3900BDDFB}" type="datetimeFigureOut">
              <a:rPr lang="fr-FR" smtClean="0"/>
              <a:pPr/>
              <a:t>10/03/2024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F05A572-EE3B-48FB-B9B8-71A5AE773E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05A572-EE3B-48FB-B9B8-71A5AE773E8D}" type="slidenum">
              <a:rPr lang="fr-FR" smtClean="0"/>
              <a:pPr/>
              <a:t>1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1" y="1597820"/>
            <a:ext cx="7772400" cy="110251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1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1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3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5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10/03/2024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10/03/2024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4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4" y="2180036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95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9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58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78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97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17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36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56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10/03/2024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200152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1" y="1200152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10/03/2024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95" indent="0">
              <a:buNone/>
              <a:defRPr sz="2000" b="1"/>
            </a:lvl2pPr>
            <a:lvl3pPr marL="914391" indent="0">
              <a:buNone/>
              <a:defRPr sz="1800" b="1"/>
            </a:lvl3pPr>
            <a:lvl4pPr marL="1371586" indent="0">
              <a:buNone/>
              <a:defRPr sz="1600" b="1"/>
            </a:lvl4pPr>
            <a:lvl5pPr marL="1828782" indent="0">
              <a:buNone/>
              <a:defRPr sz="1600" b="1"/>
            </a:lvl5pPr>
            <a:lvl6pPr marL="2285977" indent="0">
              <a:buNone/>
              <a:defRPr sz="1600" b="1"/>
            </a:lvl6pPr>
            <a:lvl7pPr marL="2743173" indent="0">
              <a:buNone/>
              <a:defRPr sz="1600" b="1"/>
            </a:lvl7pPr>
            <a:lvl8pPr marL="3200368" indent="0">
              <a:buNone/>
              <a:defRPr sz="1600" b="1"/>
            </a:lvl8pPr>
            <a:lvl9pPr marL="3657563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631157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7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95" indent="0">
              <a:buNone/>
              <a:defRPr sz="2000" b="1"/>
            </a:lvl2pPr>
            <a:lvl3pPr marL="914391" indent="0">
              <a:buNone/>
              <a:defRPr sz="1800" b="1"/>
            </a:lvl3pPr>
            <a:lvl4pPr marL="1371586" indent="0">
              <a:buNone/>
              <a:defRPr sz="1600" b="1"/>
            </a:lvl4pPr>
            <a:lvl5pPr marL="1828782" indent="0">
              <a:buNone/>
              <a:defRPr sz="1600" b="1"/>
            </a:lvl5pPr>
            <a:lvl6pPr marL="2285977" indent="0">
              <a:buNone/>
              <a:defRPr sz="1600" b="1"/>
            </a:lvl6pPr>
            <a:lvl7pPr marL="2743173" indent="0">
              <a:buNone/>
              <a:defRPr sz="1600" b="1"/>
            </a:lvl7pPr>
            <a:lvl8pPr marL="3200368" indent="0">
              <a:buNone/>
              <a:defRPr sz="1600" b="1"/>
            </a:lvl8pPr>
            <a:lvl9pPr marL="3657563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7" y="1631157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10/03/2024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10/03/2024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10/03/2024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2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2" y="1076326"/>
            <a:ext cx="3008312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195" indent="0">
              <a:buNone/>
              <a:defRPr sz="1200"/>
            </a:lvl2pPr>
            <a:lvl3pPr marL="914391" indent="0">
              <a:buNone/>
              <a:defRPr sz="1000"/>
            </a:lvl3pPr>
            <a:lvl4pPr marL="1371586" indent="0">
              <a:buNone/>
              <a:defRPr sz="900"/>
            </a:lvl4pPr>
            <a:lvl5pPr marL="1828782" indent="0">
              <a:buNone/>
              <a:defRPr sz="900"/>
            </a:lvl5pPr>
            <a:lvl6pPr marL="2285977" indent="0">
              <a:buNone/>
              <a:defRPr sz="900"/>
            </a:lvl6pPr>
            <a:lvl7pPr marL="2743173" indent="0">
              <a:buNone/>
              <a:defRPr sz="900"/>
            </a:lvl7pPr>
            <a:lvl8pPr marL="3200368" indent="0">
              <a:buNone/>
              <a:defRPr sz="900"/>
            </a:lvl8pPr>
            <a:lvl9pPr marL="3657563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10/03/2024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195" indent="0">
              <a:buNone/>
              <a:defRPr sz="2800"/>
            </a:lvl2pPr>
            <a:lvl3pPr marL="914391" indent="0">
              <a:buNone/>
              <a:defRPr sz="2400"/>
            </a:lvl3pPr>
            <a:lvl4pPr marL="1371586" indent="0">
              <a:buNone/>
              <a:defRPr sz="2000"/>
            </a:lvl4pPr>
            <a:lvl5pPr marL="1828782" indent="0">
              <a:buNone/>
              <a:defRPr sz="2000"/>
            </a:lvl5pPr>
            <a:lvl6pPr marL="2285977" indent="0">
              <a:buNone/>
              <a:defRPr sz="2000"/>
            </a:lvl6pPr>
            <a:lvl7pPr marL="2743173" indent="0">
              <a:buNone/>
              <a:defRPr sz="2000"/>
            </a:lvl7pPr>
            <a:lvl8pPr marL="3200368" indent="0">
              <a:buNone/>
              <a:defRPr sz="2000"/>
            </a:lvl8pPr>
            <a:lvl9pPr marL="3657563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195" indent="0">
              <a:buNone/>
              <a:defRPr sz="1200"/>
            </a:lvl2pPr>
            <a:lvl3pPr marL="914391" indent="0">
              <a:buNone/>
              <a:defRPr sz="1000"/>
            </a:lvl3pPr>
            <a:lvl4pPr marL="1371586" indent="0">
              <a:buNone/>
              <a:defRPr sz="900"/>
            </a:lvl4pPr>
            <a:lvl5pPr marL="1828782" indent="0">
              <a:buNone/>
              <a:defRPr sz="900"/>
            </a:lvl5pPr>
            <a:lvl6pPr marL="2285977" indent="0">
              <a:buNone/>
              <a:defRPr sz="900"/>
            </a:lvl6pPr>
            <a:lvl7pPr marL="2743173" indent="0">
              <a:buNone/>
              <a:defRPr sz="900"/>
            </a:lvl7pPr>
            <a:lvl8pPr marL="3200368" indent="0">
              <a:buNone/>
              <a:defRPr sz="900"/>
            </a:lvl8pPr>
            <a:lvl9pPr marL="3657563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10/03/2024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10/03/2024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10/03/2024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1" y="205979"/>
            <a:ext cx="8229600" cy="857250"/>
          </a:xfrm>
          <a:prstGeom prst="rect">
            <a:avLst/>
          </a:prstGeom>
        </p:spPr>
        <p:txBody>
          <a:bodyPr vert="horz" lIns="91439" tIns="45720" rIns="91439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1" y="1200152"/>
            <a:ext cx="8229600" cy="3394472"/>
          </a:xfrm>
          <a:prstGeom prst="rect">
            <a:avLst/>
          </a:prstGeom>
        </p:spPr>
        <p:txBody>
          <a:bodyPr vert="horz" lIns="91439" tIns="45720" rIns="91439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39" tIns="45720" rIns="91439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/>
              <a:pPr/>
              <a:t>10/03/2024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1" y="4767263"/>
            <a:ext cx="2895600" cy="273844"/>
          </a:xfrm>
          <a:prstGeom prst="rect">
            <a:avLst/>
          </a:prstGeom>
        </p:spPr>
        <p:txBody>
          <a:bodyPr vert="horz" lIns="91439" tIns="45720" rIns="91439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39" tIns="45720" rIns="91439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dissolve/>
  </p:transition>
  <p:txStyles>
    <p:titleStyle>
      <a:lvl1pPr algn="ctr" defTabSz="914391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97" indent="-342897" algn="l" defTabSz="914391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43" indent="-285747" algn="l" defTabSz="914391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89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84" indent="-228598" algn="l" defTabSz="914391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79" indent="-228598" algn="l" defTabSz="914391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75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70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66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61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95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91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86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82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77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73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68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63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3.png"/><Relationship Id="rId5" Type="http://schemas.openxmlformats.org/officeDocument/2006/relationships/image" Target="../media/image2.gif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gif"/><Relationship Id="rId3" Type="http://schemas.openxmlformats.org/officeDocument/2006/relationships/image" Target="../media/image46.gif"/><Relationship Id="rId7" Type="http://schemas.openxmlformats.org/officeDocument/2006/relationships/image" Target="../media/image50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9.gif"/><Relationship Id="rId5" Type="http://schemas.openxmlformats.org/officeDocument/2006/relationships/image" Target="../media/image48.png"/><Relationship Id="rId4" Type="http://schemas.openxmlformats.org/officeDocument/2006/relationships/image" Target="../media/image4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22380000">
            <a:off x="4176000" y="252000"/>
            <a:ext cx="4824000" cy="3039806"/>
          </a:xfrm>
          <a:prstGeom prst="rect">
            <a:avLst/>
          </a:prstGeom>
          <a:noFill/>
        </p:spPr>
        <p:txBody>
          <a:bodyPr wrap="none" rtlCol="0">
            <a:prstTxWarp prst="textArchUpPour">
              <a:avLst/>
            </a:prstTxWarp>
            <a:spAutoFit/>
          </a:bodyPr>
          <a:lstStyle/>
          <a:p>
            <a:r>
              <a:rPr lang="fr-FR" b="1" dirty="0" smtClean="0">
                <a:ln w="41275">
                  <a:solidFill>
                    <a:srgbClr val="FFFF00"/>
                  </a:solidFill>
                </a:ln>
                <a:solidFill>
                  <a:srgbClr val="00B050"/>
                </a:solidFill>
                <a:latin typeface="Bernard MT Condensed" pitchFamily="18" charset="0"/>
              </a:rPr>
              <a:t>Escapade</a:t>
            </a:r>
            <a:endParaRPr lang="fr-FR" b="1" dirty="0">
              <a:ln w="41275">
                <a:solidFill>
                  <a:srgbClr val="FFFF00"/>
                </a:solidFill>
              </a:ln>
              <a:solidFill>
                <a:srgbClr val="00B050"/>
              </a:solidFill>
              <a:latin typeface="Bernard MT Condensed" pitchFamily="18" charset="0"/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-480000">
            <a:off x="180000" y="108000"/>
            <a:ext cx="4067944" cy="3744416"/>
          </a:xfrm>
          <a:prstGeom prst="rect">
            <a:avLst/>
          </a:prstGeom>
          <a:noFill/>
        </p:spPr>
        <p:txBody>
          <a:bodyPr wrap="none" rtlCol="0">
            <a:prstTxWarp prst="textArchUpPour">
              <a:avLst/>
            </a:prstTxWarp>
            <a:spAutoFit/>
          </a:bodyPr>
          <a:lstStyle/>
          <a:p>
            <a:r>
              <a:rPr lang="fr-FR" sz="7200" b="1" dirty="0" smtClean="0">
                <a:ln w="41275">
                  <a:solidFill>
                    <a:schemeClr val="tx1"/>
                  </a:solidFill>
                </a:ln>
                <a:solidFill>
                  <a:srgbClr val="00B050"/>
                </a:solidFill>
                <a:latin typeface="Bernard MT Condensed" pitchFamily="18" charset="0"/>
              </a:rPr>
              <a:t>De  Lange</a:t>
            </a:r>
            <a:endParaRPr lang="fr-FR" sz="7200" b="1" dirty="0">
              <a:ln w="41275">
                <a:solidFill>
                  <a:schemeClr val="tx1"/>
                </a:solidFill>
              </a:ln>
              <a:solidFill>
                <a:srgbClr val="00B050"/>
              </a:solidFill>
              <a:latin typeface="Bernard MT Condensed" pitchFamily="18" charset="0"/>
            </a:endParaRPr>
          </a:p>
        </p:txBody>
      </p:sp>
      <p:sp>
        <p:nvSpPr>
          <p:cNvPr id="4" name="Rectangle 3"/>
          <p:cNvSpPr>
            <a:spLocks noChangeAspect="1"/>
          </p:cNvSpPr>
          <p:nvPr/>
        </p:nvSpPr>
        <p:spPr>
          <a:xfrm>
            <a:off x="4176000" y="2052000"/>
            <a:ext cx="298807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800" b="1" dirty="0" smtClean="0">
                <a:ln w="0">
                  <a:noFill/>
                </a:ln>
                <a:solidFill>
                  <a:schemeClr val="bg1"/>
                </a:solidFill>
                <a:latin typeface="Chiller" pitchFamily="82" charset="0"/>
              </a:rPr>
              <a:t>Le photographe s'exprime avec sa sensibilité</a:t>
            </a:r>
          </a:p>
          <a:p>
            <a:pPr algn="ctr"/>
            <a:r>
              <a:rPr lang="fr-FR" sz="2800" b="1" dirty="0" smtClean="0">
                <a:ln w="0">
                  <a:noFill/>
                </a:ln>
                <a:solidFill>
                  <a:schemeClr val="bg1"/>
                </a:solidFill>
                <a:latin typeface="Chiller" pitchFamily="82" charset="0"/>
              </a:rPr>
              <a:t>du moment</a:t>
            </a:r>
            <a:endParaRPr lang="fr-FR" sz="2800" b="1" dirty="0">
              <a:ln w="0">
                <a:noFill/>
              </a:ln>
              <a:solidFill>
                <a:schemeClr val="bg1"/>
              </a:solidFill>
              <a:latin typeface="Chiller" pitchFamily="8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4356000"/>
            <a:ext cx="91440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4400" dirty="0" smtClean="0">
                <a:ln w="3175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srgbClr val="FFFF00"/>
                </a:solidFill>
                <a:latin typeface="Cooper Black" pitchFamily="18" charset="0"/>
              </a:rPr>
              <a:t>aux alentours de Baden </a:t>
            </a:r>
            <a:r>
              <a:rPr lang="fr-FR" sz="4400" dirty="0" err="1" smtClean="0">
                <a:ln w="3175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srgbClr val="FFFF00"/>
                </a:solidFill>
                <a:latin typeface="Cooper Black" pitchFamily="18" charset="0"/>
              </a:rPr>
              <a:t>Baden</a:t>
            </a:r>
            <a:endParaRPr lang="fr-FR" sz="4400" dirty="0">
              <a:ln w="3175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srgbClr val="FFFF00"/>
              </a:solidFill>
              <a:latin typeface="Cooper Black" pitchFamily="18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 rot="-180000">
            <a:off x="755576" y="2628000"/>
            <a:ext cx="309634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dirty="0" smtClean="0">
                <a:ln w="1905">
                  <a:noFill/>
                </a:ln>
                <a:solidFill>
                  <a:srgbClr val="FFFF00"/>
                </a:solidFill>
                <a:latin typeface="Cookie" pitchFamily="2" charset="0"/>
                <a:cs typeface="Dubai Medium" pitchFamily="34" charset="-78"/>
              </a:rPr>
              <a:t>Photos  prises  </a:t>
            </a:r>
          </a:p>
          <a:p>
            <a:pPr algn="ctr"/>
            <a:r>
              <a:rPr lang="fr-FR" sz="2000" dirty="0" smtClean="0">
                <a:ln w="1905">
                  <a:noFill/>
                </a:ln>
                <a:solidFill>
                  <a:srgbClr val="FFFF00"/>
                </a:solidFill>
                <a:latin typeface="Cookie" pitchFamily="2" charset="0"/>
                <a:cs typeface="Dubai Medium" pitchFamily="34" charset="-78"/>
              </a:rPr>
              <a:t>par  un fidèle randonneur</a:t>
            </a:r>
          </a:p>
          <a:p>
            <a:pPr algn="ctr"/>
            <a:r>
              <a:rPr lang="fr-FR" sz="2000" dirty="0" smtClean="0">
                <a:ln w="1905">
                  <a:noFill/>
                </a:ln>
                <a:solidFill>
                  <a:srgbClr val="FFFF00"/>
                </a:solidFill>
                <a:latin typeface="Cookie" pitchFamily="2" charset="0"/>
                <a:cs typeface="Dubai Medium" pitchFamily="34" charset="-78"/>
              </a:rPr>
              <a:t>pour  le  plaisir  du  partage</a:t>
            </a:r>
          </a:p>
          <a:p>
            <a:pPr algn="ctr"/>
            <a:r>
              <a:rPr lang="fr-FR" sz="2000" dirty="0" smtClean="0">
                <a:ln w="1905">
                  <a:noFill/>
                </a:ln>
                <a:solidFill>
                  <a:srgbClr val="FFFF00"/>
                </a:solidFill>
                <a:latin typeface="Cookie" pitchFamily="2" charset="0"/>
                <a:cs typeface="Dubai Medium" pitchFamily="34" charset="-78"/>
              </a:rPr>
              <a:t>de  la  nature  traversée</a:t>
            </a:r>
            <a:endParaRPr lang="fr-FR" sz="2000" dirty="0">
              <a:ln w="1905">
                <a:noFill/>
              </a:ln>
              <a:solidFill>
                <a:srgbClr val="FFFF00"/>
              </a:solidFill>
              <a:latin typeface="Cookie" pitchFamily="2" charset="0"/>
              <a:cs typeface="Dubai Medium" pitchFamily="34" charset="-78"/>
            </a:endParaRPr>
          </a:p>
        </p:txBody>
      </p:sp>
      <p:pic>
        <p:nvPicPr>
          <p:cNvPr id="7" name="Image 6" descr="0a0000004fc2601e3b7a01d5cee3b3abcc08820f78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-180000">
            <a:off x="2771800" y="1851670"/>
            <a:ext cx="1110000" cy="900000"/>
          </a:xfrm>
          <a:prstGeom prst="rect">
            <a:avLst/>
          </a:prstGeom>
        </p:spPr>
      </p:pic>
      <p:sp>
        <p:nvSpPr>
          <p:cNvPr id="8" name="ZoneTexte 7"/>
          <p:cNvSpPr txBox="1"/>
          <p:nvPr/>
        </p:nvSpPr>
        <p:spPr>
          <a:xfrm>
            <a:off x="7956376" y="3312000"/>
            <a:ext cx="118762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6000" b="1" dirty="0" smtClean="0">
                <a:ln w="15875">
                  <a:solidFill>
                    <a:schemeClr val="tx1">
                      <a:lumMod val="65000"/>
                      <a:lumOff val="35000"/>
                    </a:schemeClr>
                  </a:solidFill>
                </a:ln>
                <a:gradFill>
                  <a:gsLst>
                    <a:gs pos="0">
                      <a:srgbClr val="825600"/>
                    </a:gs>
                    <a:gs pos="13000">
                      <a:srgbClr val="FFA800"/>
                    </a:gs>
                    <a:gs pos="28000">
                      <a:srgbClr val="825600"/>
                    </a:gs>
                    <a:gs pos="42999">
                      <a:srgbClr val="FFA800"/>
                    </a:gs>
                    <a:gs pos="58000">
                      <a:srgbClr val="825600"/>
                    </a:gs>
                    <a:gs pos="72000">
                      <a:srgbClr val="FFA800"/>
                    </a:gs>
                    <a:gs pos="87000">
                      <a:srgbClr val="825600"/>
                    </a:gs>
                    <a:gs pos="100000">
                      <a:srgbClr val="FFA800"/>
                    </a:gs>
                  </a:gsLst>
                  <a:lin ang="5400000" scaled="0"/>
                </a:gradFill>
                <a:latin typeface="Cooper Black" pitchFamily="18" charset="0"/>
              </a:rPr>
              <a:t>17</a:t>
            </a:r>
            <a:endParaRPr lang="fr-FR" sz="6000" b="1" dirty="0">
              <a:ln w="15875">
                <a:solidFill>
                  <a:schemeClr val="tx1">
                    <a:lumMod val="65000"/>
                    <a:lumOff val="35000"/>
                  </a:schemeClr>
                </a:solidFill>
              </a:ln>
              <a:gradFill>
                <a:gsLst>
                  <a:gs pos="0">
                    <a:srgbClr val="825600"/>
                  </a:gs>
                  <a:gs pos="13000">
                    <a:srgbClr val="FFA800"/>
                  </a:gs>
                  <a:gs pos="28000">
                    <a:srgbClr val="825600"/>
                  </a:gs>
                  <a:gs pos="42999">
                    <a:srgbClr val="FFA800"/>
                  </a:gs>
                  <a:gs pos="58000">
                    <a:srgbClr val="825600"/>
                  </a:gs>
                  <a:gs pos="72000">
                    <a:srgbClr val="FFA800"/>
                  </a:gs>
                  <a:gs pos="87000">
                    <a:srgbClr val="825600"/>
                  </a:gs>
                  <a:gs pos="100000">
                    <a:srgbClr val="FFA800"/>
                  </a:gs>
                </a:gsLst>
                <a:lin ang="5400000" scaled="0"/>
              </a:gradFill>
              <a:latin typeface="Cooper Black" pitchFamily="18" charset="0"/>
            </a:endParaRPr>
          </a:p>
        </p:txBody>
      </p:sp>
      <p:pic>
        <p:nvPicPr>
          <p:cNvPr id="9" name="Musique Relaxante Yoga32.wav">
            <a:hlinkClick r:id="" action="ppaction://media"/>
          </p:cNvPr>
          <p:cNvPicPr>
            <a:picLocks noRot="1" noChangeAspect="1"/>
          </p:cNvPicPr>
          <p:nvPr>
            <a:wavAudioFile r:embed="rId1" name="Musique Relaxante Yoga32.wav"/>
          </p:nvPr>
        </p:nvPicPr>
        <p:blipFill>
          <a:blip r:embed="rId6" cstate="print"/>
          <a:stretch>
            <a:fillRect/>
          </a:stretch>
        </p:blipFill>
        <p:spPr>
          <a:xfrm>
            <a:off x="4932040" y="1707654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Tm="3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2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8150"/>
                            </p:stCondLst>
                            <p:childTnLst>
                              <p:par>
                                <p:cTn id="36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9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53000" r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1404000" y="4392000"/>
            <a:ext cx="2252087" cy="656586"/>
          </a:xfrm>
          <a:prstGeom prst="rect">
            <a:avLst/>
          </a:prstGeom>
          <a:noFill/>
        </p:spPr>
        <p:txBody>
          <a:bodyPr wrap="none" lIns="101598" tIns="50798" rIns="101598" bIns="50798" rtlCol="0">
            <a:spAutoFit/>
          </a:bodyPr>
          <a:lstStyle/>
          <a:p>
            <a:r>
              <a:rPr lang="fr-FR" sz="3600" b="1" dirty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latin typeface="Cooper Black" pitchFamily="18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380904" y="36000"/>
            <a:ext cx="1008000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1598" tIns="50798" rIns="101598" bIns="50798" rtlCol="0" anchor="ctr"/>
          <a:lstStyle/>
          <a:p>
            <a:pPr algn="ctr"/>
            <a:r>
              <a:rPr lang="fr-FR" sz="1200" dirty="0" smtClean="0">
                <a:solidFill>
                  <a:srgbClr val="FF0000"/>
                </a:solidFill>
                <a:latin typeface="Rockwell" pitchFamily="18" charset="0"/>
              </a:rPr>
              <a:t>1998</a:t>
            </a:r>
            <a:endParaRPr lang="fr-FR" sz="12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1296000" y="72000"/>
            <a:ext cx="6480720" cy="656586"/>
          </a:xfrm>
          <a:prstGeom prst="rect">
            <a:avLst/>
          </a:prstGeom>
          <a:noFill/>
        </p:spPr>
        <p:txBody>
          <a:bodyPr wrap="square" lIns="101598" tIns="50798" rIns="101598" bIns="50798" rtlCol="0">
            <a:spAutoFit/>
          </a:bodyPr>
          <a:lstStyle/>
          <a:p>
            <a:pPr algn="ctr"/>
            <a:r>
              <a:rPr lang="fr-FR" sz="3600" b="1" dirty="0" smtClean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latin typeface="Cooper Black" pitchFamily="18" charset="0"/>
              </a:rPr>
              <a:t>Musique  Relaxante  Yoga</a:t>
            </a:r>
            <a:endParaRPr lang="fr-FR" sz="3600" b="1" dirty="0">
              <a:ln w="19050">
                <a:solidFill>
                  <a:schemeClr val="tx1"/>
                </a:solidFill>
              </a:ln>
              <a:solidFill>
                <a:schemeClr val="bg1"/>
              </a:solidFill>
              <a:latin typeface="Cooper Black" pitchFamily="18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5508000" y="4392000"/>
            <a:ext cx="2175720" cy="656586"/>
          </a:xfrm>
          <a:prstGeom prst="rect">
            <a:avLst/>
          </a:prstGeom>
          <a:noFill/>
        </p:spPr>
        <p:txBody>
          <a:bodyPr wrap="none" lIns="101598" tIns="50798" rIns="101598" bIns="50798" rtlCol="0">
            <a:spAutoFit/>
          </a:bodyPr>
          <a:lstStyle/>
          <a:p>
            <a:r>
              <a:rPr lang="fr-FR" sz="3600" b="1" dirty="0" smtClean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latin typeface="Cooper Black" pitchFamily="18" charset="0"/>
              </a:rPr>
              <a:t>Internet</a:t>
            </a:r>
            <a:endParaRPr lang="fr-FR" sz="4000" b="1" dirty="0" smtClean="0">
              <a:ln w="19050">
                <a:solidFill>
                  <a:schemeClr val="tx1"/>
                </a:solidFill>
              </a:ln>
              <a:solidFill>
                <a:schemeClr val="bg1"/>
              </a:solidFill>
              <a:latin typeface="Cooper Black" pitchFamily="18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5724000" y="1350000"/>
            <a:ext cx="974622" cy="302643"/>
          </a:xfrm>
          <a:prstGeom prst="rect">
            <a:avLst/>
          </a:prstGeom>
          <a:noFill/>
        </p:spPr>
        <p:txBody>
          <a:bodyPr wrap="none" lIns="101598" tIns="50798" rIns="101598" bIns="50798" rtlCol="0">
            <a:spAutoFit/>
          </a:bodyPr>
          <a:lstStyle/>
          <a:p>
            <a:r>
              <a:rPr lang="fr-FR" sz="1300" b="1" dirty="0" smtClean="0">
                <a:solidFill>
                  <a:srgbClr val="FF0000"/>
                </a:solidFill>
              </a:rPr>
              <a:t>19.02.2024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80000" y="4284000"/>
            <a:ext cx="1584176" cy="66497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9" name="Image 8" descr="15.FIN_international_vehicle_registration_oval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704000" y="36000"/>
            <a:ext cx="872729" cy="576000"/>
          </a:xfrm>
          <a:prstGeom prst="rect">
            <a:avLst/>
          </a:prstGeom>
        </p:spPr>
      </p:pic>
      <p:pic>
        <p:nvPicPr>
          <p:cNvPr id="12" name="Image 11" descr="b1silhouette-3045599_960_720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-360000">
            <a:off x="7200000" y="2700000"/>
            <a:ext cx="1080000" cy="1800000"/>
          </a:xfrm>
          <a:prstGeom prst="rect">
            <a:avLst/>
          </a:prstGeom>
        </p:spPr>
      </p:pic>
      <p:pic>
        <p:nvPicPr>
          <p:cNvPr id="17" name="Image 16" descr="0d0000030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23528" y="2880000"/>
            <a:ext cx="1907179" cy="1620000"/>
          </a:xfrm>
          <a:prstGeom prst="rect">
            <a:avLst/>
          </a:prstGeom>
        </p:spPr>
      </p:pic>
      <p:pic>
        <p:nvPicPr>
          <p:cNvPr id="18" name="Image 17" descr="b1camera-2069707_960_720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rot="-660000">
            <a:off x="7092000" y="720000"/>
            <a:ext cx="1465000" cy="1800000"/>
          </a:xfrm>
          <a:prstGeom prst="rect">
            <a:avLst/>
          </a:prstGeom>
        </p:spPr>
      </p:pic>
      <p:pic>
        <p:nvPicPr>
          <p:cNvPr id="20" name="Image 19" descr="artfichier_269913_8955356_202104103847547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96000" y="684000"/>
            <a:ext cx="1635000" cy="1800000"/>
          </a:xfrm>
          <a:prstGeom prst="rect">
            <a:avLst/>
          </a:prstGeom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8" presetID="24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0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1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8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6000"/>
                            </p:stCondLst>
                            <p:childTnLst>
                              <p:par>
                                <p:cTn id="3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5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8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0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5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200</TotalTime>
  <Words>40</Words>
  <Application>Microsoft Office PowerPoint</Application>
  <PresentationFormat>Affichage à l'écran (16:9)</PresentationFormat>
  <Paragraphs>16</Paragraphs>
  <Slides>43</Slides>
  <Notes>1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43</vt:i4>
      </vt:variant>
    </vt:vector>
  </HeadingPairs>
  <TitlesOfParts>
    <vt:vector size="44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43</cp:revision>
  <dcterms:created xsi:type="dcterms:W3CDTF">2020-05-12T17:47:43Z</dcterms:created>
  <dcterms:modified xsi:type="dcterms:W3CDTF">2024-03-10T16:24:29Z</dcterms:modified>
</cp:coreProperties>
</file>