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sldIdLst>
    <p:sldId id="312" r:id="rId3"/>
    <p:sldId id="327" r:id="rId4"/>
    <p:sldId id="319" r:id="rId5"/>
    <p:sldId id="313" r:id="rId6"/>
    <p:sldId id="314" r:id="rId7"/>
    <p:sldId id="315" r:id="rId8"/>
    <p:sldId id="316" r:id="rId9"/>
    <p:sldId id="317" r:id="rId10"/>
    <p:sldId id="318" r:id="rId11"/>
    <p:sldId id="320" r:id="rId12"/>
    <p:sldId id="321" r:id="rId13"/>
    <p:sldId id="322" r:id="rId14"/>
    <p:sldId id="323" r:id="rId15"/>
    <p:sldId id="324" r:id="rId16"/>
    <p:sldId id="325" r:id="rId17"/>
    <p:sldId id="326" r:id="rId18"/>
    <p:sldId id="328" r:id="rId19"/>
    <p:sldId id="329" r:id="rId20"/>
    <p:sldId id="330" r:id="rId21"/>
    <p:sldId id="331" r:id="rId22"/>
    <p:sldId id="332" r:id="rId23"/>
    <p:sldId id="333" r:id="rId24"/>
    <p:sldId id="334" r:id="rId25"/>
    <p:sldId id="335" r:id="rId26"/>
    <p:sldId id="336" r:id="rId27"/>
    <p:sldId id="337" r:id="rId28"/>
    <p:sldId id="338" r:id="rId29"/>
    <p:sldId id="339" r:id="rId30"/>
    <p:sldId id="340" r:id="rId31"/>
    <p:sldId id="341" r:id="rId32"/>
    <p:sldId id="342" r:id="rId33"/>
    <p:sldId id="343" r:id="rId34"/>
    <p:sldId id="344" r:id="rId35"/>
    <p:sldId id="311" r:id="rId36"/>
  </p:sldIdLst>
  <p:sldSz cx="10261600" cy="6840538"/>
  <p:notesSz cx="6858000" cy="9144000"/>
  <p:defaultTextStyle>
    <a:defPPr>
      <a:defRPr lang="fr-FR"/>
    </a:defPPr>
    <a:lvl1pPr marL="0" algn="l" defTabSz="1115440" rtl="0" eaLnBrk="1" latinLnBrk="0" hangingPunct="1">
      <a:defRPr sz="2200" kern="1200">
        <a:solidFill>
          <a:schemeClr val="tx1"/>
        </a:solidFill>
        <a:latin typeface="+mn-lt"/>
        <a:ea typeface="+mn-ea"/>
        <a:cs typeface="+mn-cs"/>
      </a:defRPr>
    </a:lvl1pPr>
    <a:lvl2pPr marL="557720" algn="l" defTabSz="1115440" rtl="0" eaLnBrk="1" latinLnBrk="0" hangingPunct="1">
      <a:defRPr sz="2200" kern="1200">
        <a:solidFill>
          <a:schemeClr val="tx1"/>
        </a:solidFill>
        <a:latin typeface="+mn-lt"/>
        <a:ea typeface="+mn-ea"/>
        <a:cs typeface="+mn-cs"/>
      </a:defRPr>
    </a:lvl2pPr>
    <a:lvl3pPr marL="1115440" algn="l" defTabSz="1115440" rtl="0" eaLnBrk="1" latinLnBrk="0" hangingPunct="1">
      <a:defRPr sz="2200" kern="1200">
        <a:solidFill>
          <a:schemeClr val="tx1"/>
        </a:solidFill>
        <a:latin typeface="+mn-lt"/>
        <a:ea typeface="+mn-ea"/>
        <a:cs typeface="+mn-cs"/>
      </a:defRPr>
    </a:lvl3pPr>
    <a:lvl4pPr marL="1673160" algn="l" defTabSz="1115440" rtl="0" eaLnBrk="1" latinLnBrk="0" hangingPunct="1">
      <a:defRPr sz="2200" kern="1200">
        <a:solidFill>
          <a:schemeClr val="tx1"/>
        </a:solidFill>
        <a:latin typeface="+mn-lt"/>
        <a:ea typeface="+mn-ea"/>
        <a:cs typeface="+mn-cs"/>
      </a:defRPr>
    </a:lvl4pPr>
    <a:lvl5pPr marL="2230880" algn="l" defTabSz="1115440" rtl="0" eaLnBrk="1" latinLnBrk="0" hangingPunct="1">
      <a:defRPr sz="2200" kern="1200">
        <a:solidFill>
          <a:schemeClr val="tx1"/>
        </a:solidFill>
        <a:latin typeface="+mn-lt"/>
        <a:ea typeface="+mn-ea"/>
        <a:cs typeface="+mn-cs"/>
      </a:defRPr>
    </a:lvl5pPr>
    <a:lvl6pPr marL="2788600" algn="l" defTabSz="1115440" rtl="0" eaLnBrk="1" latinLnBrk="0" hangingPunct="1">
      <a:defRPr sz="2200" kern="1200">
        <a:solidFill>
          <a:schemeClr val="tx1"/>
        </a:solidFill>
        <a:latin typeface="+mn-lt"/>
        <a:ea typeface="+mn-ea"/>
        <a:cs typeface="+mn-cs"/>
      </a:defRPr>
    </a:lvl6pPr>
    <a:lvl7pPr marL="3346320" algn="l" defTabSz="1115440" rtl="0" eaLnBrk="1" latinLnBrk="0" hangingPunct="1">
      <a:defRPr sz="2200" kern="1200">
        <a:solidFill>
          <a:schemeClr val="tx1"/>
        </a:solidFill>
        <a:latin typeface="+mn-lt"/>
        <a:ea typeface="+mn-ea"/>
        <a:cs typeface="+mn-cs"/>
      </a:defRPr>
    </a:lvl7pPr>
    <a:lvl8pPr marL="3904040" algn="l" defTabSz="1115440" rtl="0" eaLnBrk="1" latinLnBrk="0" hangingPunct="1">
      <a:defRPr sz="2200" kern="1200">
        <a:solidFill>
          <a:schemeClr val="tx1"/>
        </a:solidFill>
        <a:latin typeface="+mn-lt"/>
        <a:ea typeface="+mn-ea"/>
        <a:cs typeface="+mn-cs"/>
      </a:defRPr>
    </a:lvl8pPr>
    <a:lvl9pPr marL="4461760" algn="l" defTabSz="1115440" rtl="0" eaLnBrk="1" latinLnBrk="0" hangingPunct="1">
      <a:defRPr sz="22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8Q3mN/AXrK29mBdPIU83vg==" hashData="/DXmPPtx/hjp6u3/6IjPbhqDse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435" autoAdjust="0"/>
    <p:restoredTop sz="94660"/>
  </p:normalViewPr>
  <p:slideViewPr>
    <p:cSldViewPr>
      <p:cViewPr varScale="1">
        <p:scale>
          <a:sx n="65" d="100"/>
          <a:sy n="65" d="100"/>
        </p:scale>
        <p:origin x="-1068" y="-96"/>
      </p:cViewPr>
      <p:guideLst>
        <p:guide orient="horz" pos="2155"/>
        <p:guide pos="323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69620" y="2125004"/>
            <a:ext cx="8722360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240" y="3876308"/>
            <a:ext cx="7183120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577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154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731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2308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88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3463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9040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4617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0596" y="4395681"/>
            <a:ext cx="8722360" cy="1358607"/>
          </a:xfrm>
        </p:spPr>
        <p:txBody>
          <a:bodyPr anchor="t"/>
          <a:lstStyle>
            <a:lvl1pPr algn="l">
              <a:defRPr sz="49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0596" y="2899313"/>
            <a:ext cx="8722360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57720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2pPr>
            <a:lvl3pPr marL="111544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7316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4pPr>
            <a:lvl5pPr marL="223088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5pPr>
            <a:lvl6pPr marL="27886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6pPr>
            <a:lvl7pPr marL="334632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7pPr>
            <a:lvl8pPr marL="390404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8pPr>
            <a:lvl9pPr marL="446176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083" y="1596130"/>
            <a:ext cx="4532207" cy="4514439"/>
          </a:xfrm>
        </p:spPr>
        <p:txBody>
          <a:bodyPr/>
          <a:lstStyle>
            <a:lvl1pPr>
              <a:defRPr sz="3400"/>
            </a:lvl1pPr>
            <a:lvl2pPr>
              <a:defRPr sz="3000"/>
            </a:lvl2pPr>
            <a:lvl3pPr>
              <a:defRPr sz="24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6317" y="1596130"/>
            <a:ext cx="4532207" cy="4514439"/>
          </a:xfrm>
        </p:spPr>
        <p:txBody>
          <a:bodyPr/>
          <a:lstStyle>
            <a:lvl1pPr>
              <a:defRPr sz="3400"/>
            </a:lvl1pPr>
            <a:lvl2pPr>
              <a:defRPr sz="3000"/>
            </a:lvl2pPr>
            <a:lvl3pPr>
              <a:defRPr sz="24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82" y="1531207"/>
            <a:ext cx="4533989" cy="638132"/>
          </a:xfrm>
        </p:spPr>
        <p:txBody>
          <a:bodyPr anchor="b"/>
          <a:lstStyle>
            <a:lvl1pPr marL="0" indent="0">
              <a:buNone/>
              <a:defRPr sz="3000" b="1"/>
            </a:lvl1pPr>
            <a:lvl2pPr marL="557720" indent="0">
              <a:buNone/>
              <a:defRPr sz="2400" b="1"/>
            </a:lvl2pPr>
            <a:lvl3pPr marL="1115440" indent="0">
              <a:buNone/>
              <a:defRPr sz="2200" b="1"/>
            </a:lvl3pPr>
            <a:lvl4pPr marL="1673160" indent="0">
              <a:buNone/>
              <a:defRPr sz="1900" b="1"/>
            </a:lvl4pPr>
            <a:lvl5pPr marL="2230880" indent="0">
              <a:buNone/>
              <a:defRPr sz="1900" b="1"/>
            </a:lvl5pPr>
            <a:lvl6pPr marL="2788600" indent="0">
              <a:buNone/>
              <a:defRPr sz="1900" b="1"/>
            </a:lvl6pPr>
            <a:lvl7pPr marL="3346320" indent="0">
              <a:buNone/>
              <a:defRPr sz="1900" b="1"/>
            </a:lvl7pPr>
            <a:lvl8pPr marL="3904040" indent="0">
              <a:buNone/>
              <a:defRPr sz="1900" b="1"/>
            </a:lvl8pPr>
            <a:lvl9pPr marL="4461760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082" y="2169341"/>
            <a:ext cx="4533989" cy="3941226"/>
          </a:xfrm>
        </p:spPr>
        <p:txBody>
          <a:bodyPr/>
          <a:lstStyle>
            <a:lvl1pPr>
              <a:defRPr sz="3000"/>
            </a:lvl1pPr>
            <a:lvl2pPr>
              <a:defRPr sz="2400"/>
            </a:lvl2pPr>
            <a:lvl3pPr>
              <a:defRPr sz="22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2751" y="1531207"/>
            <a:ext cx="4535770" cy="638132"/>
          </a:xfrm>
        </p:spPr>
        <p:txBody>
          <a:bodyPr anchor="b"/>
          <a:lstStyle>
            <a:lvl1pPr marL="0" indent="0">
              <a:buNone/>
              <a:defRPr sz="3000" b="1"/>
            </a:lvl1pPr>
            <a:lvl2pPr marL="557720" indent="0">
              <a:buNone/>
              <a:defRPr sz="2400" b="1"/>
            </a:lvl2pPr>
            <a:lvl3pPr marL="1115440" indent="0">
              <a:buNone/>
              <a:defRPr sz="2200" b="1"/>
            </a:lvl3pPr>
            <a:lvl4pPr marL="1673160" indent="0">
              <a:buNone/>
              <a:defRPr sz="1900" b="1"/>
            </a:lvl4pPr>
            <a:lvl5pPr marL="2230880" indent="0">
              <a:buNone/>
              <a:defRPr sz="1900" b="1"/>
            </a:lvl5pPr>
            <a:lvl6pPr marL="2788600" indent="0">
              <a:buNone/>
              <a:defRPr sz="1900" b="1"/>
            </a:lvl6pPr>
            <a:lvl7pPr marL="3346320" indent="0">
              <a:buNone/>
              <a:defRPr sz="1900" b="1"/>
            </a:lvl7pPr>
            <a:lvl8pPr marL="3904040" indent="0">
              <a:buNone/>
              <a:defRPr sz="1900" b="1"/>
            </a:lvl8pPr>
            <a:lvl9pPr marL="4461760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2751" y="2169341"/>
            <a:ext cx="4535770" cy="3941226"/>
          </a:xfrm>
        </p:spPr>
        <p:txBody>
          <a:bodyPr/>
          <a:lstStyle>
            <a:lvl1pPr>
              <a:defRPr sz="3000"/>
            </a:lvl1pPr>
            <a:lvl2pPr>
              <a:defRPr sz="2400"/>
            </a:lvl2pPr>
            <a:lvl3pPr>
              <a:defRPr sz="22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083" y="272359"/>
            <a:ext cx="3375995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004" y="272356"/>
            <a:ext cx="5736520" cy="5838209"/>
          </a:xfrm>
        </p:spPr>
        <p:txBody>
          <a:bodyPr/>
          <a:lstStyle>
            <a:lvl1pPr>
              <a:defRPr sz="3900"/>
            </a:lvl1pPr>
            <a:lvl2pPr>
              <a:defRPr sz="3400"/>
            </a:lvl2pPr>
            <a:lvl3pPr>
              <a:defRPr sz="30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083" y="1431446"/>
            <a:ext cx="3375995" cy="4679118"/>
          </a:xfrm>
        </p:spPr>
        <p:txBody>
          <a:bodyPr/>
          <a:lstStyle>
            <a:lvl1pPr marL="0" indent="0">
              <a:buNone/>
              <a:defRPr sz="1800"/>
            </a:lvl1pPr>
            <a:lvl2pPr marL="557720" indent="0">
              <a:buNone/>
              <a:defRPr sz="1500"/>
            </a:lvl2pPr>
            <a:lvl3pPr marL="1115440" indent="0">
              <a:buNone/>
              <a:defRPr sz="1200"/>
            </a:lvl3pPr>
            <a:lvl4pPr marL="1673160" indent="0">
              <a:buNone/>
              <a:defRPr sz="1100"/>
            </a:lvl4pPr>
            <a:lvl5pPr marL="2230880" indent="0">
              <a:buNone/>
              <a:defRPr sz="1100"/>
            </a:lvl5pPr>
            <a:lvl6pPr marL="2788600" indent="0">
              <a:buNone/>
              <a:defRPr sz="1100"/>
            </a:lvl6pPr>
            <a:lvl7pPr marL="3346320" indent="0">
              <a:buNone/>
              <a:defRPr sz="1100"/>
            </a:lvl7pPr>
            <a:lvl8pPr marL="3904040" indent="0">
              <a:buNone/>
              <a:defRPr sz="1100"/>
            </a:lvl8pPr>
            <a:lvl9pPr marL="4461760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348" y="4788379"/>
            <a:ext cx="6156960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348" y="611219"/>
            <a:ext cx="6156960" cy="4104323"/>
          </a:xfrm>
        </p:spPr>
        <p:txBody>
          <a:bodyPr/>
          <a:lstStyle>
            <a:lvl1pPr marL="0" indent="0">
              <a:buNone/>
              <a:defRPr sz="3900"/>
            </a:lvl1pPr>
            <a:lvl2pPr marL="557720" indent="0">
              <a:buNone/>
              <a:defRPr sz="3400"/>
            </a:lvl2pPr>
            <a:lvl3pPr marL="1115440" indent="0">
              <a:buNone/>
              <a:defRPr sz="3000"/>
            </a:lvl3pPr>
            <a:lvl4pPr marL="1673160" indent="0">
              <a:buNone/>
              <a:defRPr sz="2400"/>
            </a:lvl4pPr>
            <a:lvl5pPr marL="2230880" indent="0">
              <a:buNone/>
              <a:defRPr sz="2400"/>
            </a:lvl5pPr>
            <a:lvl6pPr marL="2788600" indent="0">
              <a:buNone/>
              <a:defRPr sz="2400"/>
            </a:lvl6pPr>
            <a:lvl7pPr marL="3346320" indent="0">
              <a:buNone/>
              <a:defRPr sz="2400"/>
            </a:lvl7pPr>
            <a:lvl8pPr marL="3904040" indent="0">
              <a:buNone/>
              <a:defRPr sz="2400"/>
            </a:lvl8pPr>
            <a:lvl9pPr marL="4461760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348" y="5353675"/>
            <a:ext cx="6156960" cy="802812"/>
          </a:xfrm>
        </p:spPr>
        <p:txBody>
          <a:bodyPr/>
          <a:lstStyle>
            <a:lvl1pPr marL="0" indent="0">
              <a:buNone/>
              <a:defRPr sz="1800"/>
            </a:lvl1pPr>
            <a:lvl2pPr marL="557720" indent="0">
              <a:buNone/>
              <a:defRPr sz="1500"/>
            </a:lvl2pPr>
            <a:lvl3pPr marL="1115440" indent="0">
              <a:buNone/>
              <a:defRPr sz="1200"/>
            </a:lvl3pPr>
            <a:lvl4pPr marL="1673160" indent="0">
              <a:buNone/>
              <a:defRPr sz="1100"/>
            </a:lvl4pPr>
            <a:lvl5pPr marL="2230880" indent="0">
              <a:buNone/>
              <a:defRPr sz="1100"/>
            </a:lvl5pPr>
            <a:lvl6pPr marL="2788600" indent="0">
              <a:buNone/>
              <a:defRPr sz="1100"/>
            </a:lvl6pPr>
            <a:lvl7pPr marL="3346320" indent="0">
              <a:buNone/>
              <a:defRPr sz="1100"/>
            </a:lvl7pPr>
            <a:lvl8pPr marL="3904040" indent="0">
              <a:buNone/>
              <a:defRPr sz="1100"/>
            </a:lvl8pPr>
            <a:lvl9pPr marL="4461760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39662" y="273941"/>
            <a:ext cx="2308860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082" y="273941"/>
            <a:ext cx="6755553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69620" y="2125004"/>
            <a:ext cx="8722360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240" y="3876308"/>
            <a:ext cx="7183120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577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154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731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2308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88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3463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9040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4617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0596" y="4395681"/>
            <a:ext cx="8722360" cy="1358607"/>
          </a:xfrm>
        </p:spPr>
        <p:txBody>
          <a:bodyPr anchor="t"/>
          <a:lstStyle>
            <a:lvl1pPr algn="l">
              <a:defRPr sz="49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0596" y="2899313"/>
            <a:ext cx="8722360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57720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2pPr>
            <a:lvl3pPr marL="111544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7316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4pPr>
            <a:lvl5pPr marL="223088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5pPr>
            <a:lvl6pPr marL="27886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6pPr>
            <a:lvl7pPr marL="334632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7pPr>
            <a:lvl8pPr marL="390404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8pPr>
            <a:lvl9pPr marL="446176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083" y="1596130"/>
            <a:ext cx="4532207" cy="4514439"/>
          </a:xfrm>
        </p:spPr>
        <p:txBody>
          <a:bodyPr/>
          <a:lstStyle>
            <a:lvl1pPr>
              <a:defRPr sz="3400"/>
            </a:lvl1pPr>
            <a:lvl2pPr>
              <a:defRPr sz="3000"/>
            </a:lvl2pPr>
            <a:lvl3pPr>
              <a:defRPr sz="24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6317" y="1596130"/>
            <a:ext cx="4532207" cy="4514439"/>
          </a:xfrm>
        </p:spPr>
        <p:txBody>
          <a:bodyPr/>
          <a:lstStyle>
            <a:lvl1pPr>
              <a:defRPr sz="3400"/>
            </a:lvl1pPr>
            <a:lvl2pPr>
              <a:defRPr sz="3000"/>
            </a:lvl2pPr>
            <a:lvl3pPr>
              <a:defRPr sz="24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82" y="1531207"/>
            <a:ext cx="4533989" cy="638132"/>
          </a:xfrm>
        </p:spPr>
        <p:txBody>
          <a:bodyPr anchor="b"/>
          <a:lstStyle>
            <a:lvl1pPr marL="0" indent="0">
              <a:buNone/>
              <a:defRPr sz="3000" b="1"/>
            </a:lvl1pPr>
            <a:lvl2pPr marL="557720" indent="0">
              <a:buNone/>
              <a:defRPr sz="2400" b="1"/>
            </a:lvl2pPr>
            <a:lvl3pPr marL="1115440" indent="0">
              <a:buNone/>
              <a:defRPr sz="2200" b="1"/>
            </a:lvl3pPr>
            <a:lvl4pPr marL="1673160" indent="0">
              <a:buNone/>
              <a:defRPr sz="1900" b="1"/>
            </a:lvl4pPr>
            <a:lvl5pPr marL="2230880" indent="0">
              <a:buNone/>
              <a:defRPr sz="1900" b="1"/>
            </a:lvl5pPr>
            <a:lvl6pPr marL="2788600" indent="0">
              <a:buNone/>
              <a:defRPr sz="1900" b="1"/>
            </a:lvl6pPr>
            <a:lvl7pPr marL="3346320" indent="0">
              <a:buNone/>
              <a:defRPr sz="1900" b="1"/>
            </a:lvl7pPr>
            <a:lvl8pPr marL="3904040" indent="0">
              <a:buNone/>
              <a:defRPr sz="1900" b="1"/>
            </a:lvl8pPr>
            <a:lvl9pPr marL="4461760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082" y="2169341"/>
            <a:ext cx="4533989" cy="3941226"/>
          </a:xfrm>
        </p:spPr>
        <p:txBody>
          <a:bodyPr/>
          <a:lstStyle>
            <a:lvl1pPr>
              <a:defRPr sz="3000"/>
            </a:lvl1pPr>
            <a:lvl2pPr>
              <a:defRPr sz="2400"/>
            </a:lvl2pPr>
            <a:lvl3pPr>
              <a:defRPr sz="22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2751" y="1531207"/>
            <a:ext cx="4535770" cy="638132"/>
          </a:xfrm>
        </p:spPr>
        <p:txBody>
          <a:bodyPr anchor="b"/>
          <a:lstStyle>
            <a:lvl1pPr marL="0" indent="0">
              <a:buNone/>
              <a:defRPr sz="3000" b="1"/>
            </a:lvl1pPr>
            <a:lvl2pPr marL="557720" indent="0">
              <a:buNone/>
              <a:defRPr sz="2400" b="1"/>
            </a:lvl2pPr>
            <a:lvl3pPr marL="1115440" indent="0">
              <a:buNone/>
              <a:defRPr sz="2200" b="1"/>
            </a:lvl3pPr>
            <a:lvl4pPr marL="1673160" indent="0">
              <a:buNone/>
              <a:defRPr sz="1900" b="1"/>
            </a:lvl4pPr>
            <a:lvl5pPr marL="2230880" indent="0">
              <a:buNone/>
              <a:defRPr sz="1900" b="1"/>
            </a:lvl5pPr>
            <a:lvl6pPr marL="2788600" indent="0">
              <a:buNone/>
              <a:defRPr sz="1900" b="1"/>
            </a:lvl6pPr>
            <a:lvl7pPr marL="3346320" indent="0">
              <a:buNone/>
              <a:defRPr sz="1900" b="1"/>
            </a:lvl7pPr>
            <a:lvl8pPr marL="3904040" indent="0">
              <a:buNone/>
              <a:defRPr sz="1900" b="1"/>
            </a:lvl8pPr>
            <a:lvl9pPr marL="4461760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2751" y="2169341"/>
            <a:ext cx="4535770" cy="3941226"/>
          </a:xfrm>
        </p:spPr>
        <p:txBody>
          <a:bodyPr/>
          <a:lstStyle>
            <a:lvl1pPr>
              <a:defRPr sz="3000"/>
            </a:lvl1pPr>
            <a:lvl2pPr>
              <a:defRPr sz="2400"/>
            </a:lvl2pPr>
            <a:lvl3pPr>
              <a:defRPr sz="22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083" y="272359"/>
            <a:ext cx="3375995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004" y="272356"/>
            <a:ext cx="5736520" cy="5838209"/>
          </a:xfrm>
        </p:spPr>
        <p:txBody>
          <a:bodyPr/>
          <a:lstStyle>
            <a:lvl1pPr>
              <a:defRPr sz="3900"/>
            </a:lvl1pPr>
            <a:lvl2pPr>
              <a:defRPr sz="3400"/>
            </a:lvl2pPr>
            <a:lvl3pPr>
              <a:defRPr sz="30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083" y="1431446"/>
            <a:ext cx="3375995" cy="4679118"/>
          </a:xfrm>
        </p:spPr>
        <p:txBody>
          <a:bodyPr/>
          <a:lstStyle>
            <a:lvl1pPr marL="0" indent="0">
              <a:buNone/>
              <a:defRPr sz="1800"/>
            </a:lvl1pPr>
            <a:lvl2pPr marL="557720" indent="0">
              <a:buNone/>
              <a:defRPr sz="1500"/>
            </a:lvl2pPr>
            <a:lvl3pPr marL="1115440" indent="0">
              <a:buNone/>
              <a:defRPr sz="1200"/>
            </a:lvl3pPr>
            <a:lvl4pPr marL="1673160" indent="0">
              <a:buNone/>
              <a:defRPr sz="1100"/>
            </a:lvl4pPr>
            <a:lvl5pPr marL="2230880" indent="0">
              <a:buNone/>
              <a:defRPr sz="1100"/>
            </a:lvl5pPr>
            <a:lvl6pPr marL="2788600" indent="0">
              <a:buNone/>
              <a:defRPr sz="1100"/>
            </a:lvl6pPr>
            <a:lvl7pPr marL="3346320" indent="0">
              <a:buNone/>
              <a:defRPr sz="1100"/>
            </a:lvl7pPr>
            <a:lvl8pPr marL="3904040" indent="0">
              <a:buNone/>
              <a:defRPr sz="1100"/>
            </a:lvl8pPr>
            <a:lvl9pPr marL="4461760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348" y="4788379"/>
            <a:ext cx="6156960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348" y="611219"/>
            <a:ext cx="6156960" cy="4104323"/>
          </a:xfrm>
        </p:spPr>
        <p:txBody>
          <a:bodyPr/>
          <a:lstStyle>
            <a:lvl1pPr marL="0" indent="0">
              <a:buNone/>
              <a:defRPr sz="3900"/>
            </a:lvl1pPr>
            <a:lvl2pPr marL="557720" indent="0">
              <a:buNone/>
              <a:defRPr sz="3400"/>
            </a:lvl2pPr>
            <a:lvl3pPr marL="1115440" indent="0">
              <a:buNone/>
              <a:defRPr sz="3000"/>
            </a:lvl3pPr>
            <a:lvl4pPr marL="1673160" indent="0">
              <a:buNone/>
              <a:defRPr sz="2400"/>
            </a:lvl4pPr>
            <a:lvl5pPr marL="2230880" indent="0">
              <a:buNone/>
              <a:defRPr sz="2400"/>
            </a:lvl5pPr>
            <a:lvl6pPr marL="2788600" indent="0">
              <a:buNone/>
              <a:defRPr sz="2400"/>
            </a:lvl6pPr>
            <a:lvl7pPr marL="3346320" indent="0">
              <a:buNone/>
              <a:defRPr sz="2400"/>
            </a:lvl7pPr>
            <a:lvl8pPr marL="3904040" indent="0">
              <a:buNone/>
              <a:defRPr sz="2400"/>
            </a:lvl8pPr>
            <a:lvl9pPr marL="4461760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348" y="5353675"/>
            <a:ext cx="6156960" cy="802812"/>
          </a:xfrm>
        </p:spPr>
        <p:txBody>
          <a:bodyPr/>
          <a:lstStyle>
            <a:lvl1pPr marL="0" indent="0">
              <a:buNone/>
              <a:defRPr sz="1800"/>
            </a:lvl1pPr>
            <a:lvl2pPr marL="557720" indent="0">
              <a:buNone/>
              <a:defRPr sz="1500"/>
            </a:lvl2pPr>
            <a:lvl3pPr marL="1115440" indent="0">
              <a:buNone/>
              <a:defRPr sz="1200"/>
            </a:lvl3pPr>
            <a:lvl4pPr marL="1673160" indent="0">
              <a:buNone/>
              <a:defRPr sz="1100"/>
            </a:lvl4pPr>
            <a:lvl5pPr marL="2230880" indent="0">
              <a:buNone/>
              <a:defRPr sz="1100"/>
            </a:lvl5pPr>
            <a:lvl6pPr marL="2788600" indent="0">
              <a:buNone/>
              <a:defRPr sz="1100"/>
            </a:lvl6pPr>
            <a:lvl7pPr marL="3346320" indent="0">
              <a:buNone/>
              <a:defRPr sz="1100"/>
            </a:lvl7pPr>
            <a:lvl8pPr marL="3904040" indent="0">
              <a:buNone/>
              <a:defRPr sz="1100"/>
            </a:lvl8pPr>
            <a:lvl9pPr marL="4461760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39662" y="273941"/>
            <a:ext cx="2308860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082" y="273941"/>
            <a:ext cx="6755553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081" y="273941"/>
            <a:ext cx="9235440" cy="1140091"/>
          </a:xfrm>
          <a:prstGeom prst="rect">
            <a:avLst/>
          </a:prstGeom>
        </p:spPr>
        <p:txBody>
          <a:bodyPr vert="horz" lIns="111544" tIns="55772" rIns="111544" bIns="55772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81" y="1596130"/>
            <a:ext cx="9235440" cy="4514439"/>
          </a:xfrm>
          <a:prstGeom prst="rect">
            <a:avLst/>
          </a:prstGeom>
        </p:spPr>
        <p:txBody>
          <a:bodyPr vert="horz" lIns="111544" tIns="55772" rIns="111544" bIns="55772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082" y="6340168"/>
            <a:ext cx="2394373" cy="364195"/>
          </a:xfrm>
          <a:prstGeom prst="rect">
            <a:avLst/>
          </a:prstGeom>
        </p:spPr>
        <p:txBody>
          <a:bodyPr vert="horz" lIns="111544" tIns="55772" rIns="111544" bIns="55772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6048" y="6340168"/>
            <a:ext cx="3249508" cy="364195"/>
          </a:xfrm>
          <a:prstGeom prst="rect">
            <a:avLst/>
          </a:prstGeom>
        </p:spPr>
        <p:txBody>
          <a:bodyPr vert="horz" lIns="111544" tIns="55772" rIns="111544" bIns="55772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4148" y="6340168"/>
            <a:ext cx="2394373" cy="364195"/>
          </a:xfrm>
          <a:prstGeom prst="rect">
            <a:avLst/>
          </a:prstGeom>
        </p:spPr>
        <p:txBody>
          <a:bodyPr vert="horz" lIns="111544" tIns="55772" rIns="111544" bIns="55772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Tm="4000">
    <p:random/>
  </p:transition>
  <p:txStyles>
    <p:titleStyle>
      <a:lvl1pPr algn="ctr" defTabSz="1115440" rtl="0" eaLnBrk="1" latinLnBrk="0" hangingPunct="1">
        <a:spcBef>
          <a:spcPct val="0"/>
        </a:spcBef>
        <a:buNone/>
        <a:defRPr sz="5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18290" indent="-418290" algn="l" defTabSz="1115440" rtl="0" eaLnBrk="1" latinLnBrk="0" hangingPunct="1">
        <a:spcBef>
          <a:spcPct val="20000"/>
        </a:spcBef>
        <a:buFont typeface="Arial" pitchFamily="34" charset="0"/>
        <a:buChar char="•"/>
        <a:defRPr sz="3900" kern="1200">
          <a:solidFill>
            <a:schemeClr val="tx1"/>
          </a:solidFill>
          <a:latin typeface="+mn-lt"/>
          <a:ea typeface="+mn-ea"/>
          <a:cs typeface="+mn-cs"/>
        </a:defRPr>
      </a:lvl1pPr>
      <a:lvl2pPr marL="906295" indent="-348575" algn="l" defTabSz="1115440" rtl="0" eaLnBrk="1" latinLnBrk="0" hangingPunct="1">
        <a:spcBef>
          <a:spcPct val="20000"/>
        </a:spcBef>
        <a:buFont typeface="Arial" pitchFamily="34" charset="0"/>
        <a:buChar char="–"/>
        <a:defRPr sz="3400" kern="1200">
          <a:solidFill>
            <a:schemeClr val="tx1"/>
          </a:solidFill>
          <a:latin typeface="+mn-lt"/>
          <a:ea typeface="+mn-ea"/>
          <a:cs typeface="+mn-cs"/>
        </a:defRPr>
      </a:lvl2pPr>
      <a:lvl3pPr marL="1394300" indent="-278860" algn="l" defTabSz="1115440" rtl="0" eaLnBrk="1" latinLnBrk="0" hangingPunct="1">
        <a:spcBef>
          <a:spcPct val="20000"/>
        </a:spcBef>
        <a:buFont typeface="Arial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3pPr>
      <a:lvl4pPr marL="1952020" indent="-278860" algn="l" defTabSz="111544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509740" indent="-278860" algn="l" defTabSz="1115440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67460" indent="-278860" algn="l" defTabSz="111544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25180" indent="-278860" algn="l" defTabSz="111544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182900" indent="-278860" algn="l" defTabSz="111544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740620" indent="-278860" algn="l" defTabSz="111544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115440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557720" algn="l" defTabSz="1115440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1115440" algn="l" defTabSz="1115440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673160" algn="l" defTabSz="1115440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230880" algn="l" defTabSz="1115440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2788600" algn="l" defTabSz="1115440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346320" algn="l" defTabSz="1115440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3904040" algn="l" defTabSz="1115440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461760" algn="l" defTabSz="1115440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081" y="273941"/>
            <a:ext cx="9235440" cy="1140091"/>
          </a:xfrm>
          <a:prstGeom prst="rect">
            <a:avLst/>
          </a:prstGeom>
        </p:spPr>
        <p:txBody>
          <a:bodyPr vert="horz" lIns="111544" tIns="55772" rIns="111544" bIns="55772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81" y="1596130"/>
            <a:ext cx="9235440" cy="4514439"/>
          </a:xfrm>
          <a:prstGeom prst="rect">
            <a:avLst/>
          </a:prstGeom>
        </p:spPr>
        <p:txBody>
          <a:bodyPr vert="horz" lIns="111544" tIns="55772" rIns="111544" bIns="55772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082" y="6340168"/>
            <a:ext cx="2394373" cy="364195"/>
          </a:xfrm>
          <a:prstGeom prst="rect">
            <a:avLst/>
          </a:prstGeom>
        </p:spPr>
        <p:txBody>
          <a:bodyPr vert="horz" lIns="111544" tIns="55772" rIns="111544" bIns="55772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6048" y="6340168"/>
            <a:ext cx="3249508" cy="364195"/>
          </a:xfrm>
          <a:prstGeom prst="rect">
            <a:avLst/>
          </a:prstGeom>
        </p:spPr>
        <p:txBody>
          <a:bodyPr vert="horz" lIns="111544" tIns="55772" rIns="111544" bIns="55772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4148" y="6340168"/>
            <a:ext cx="2394373" cy="364195"/>
          </a:xfrm>
          <a:prstGeom prst="rect">
            <a:avLst/>
          </a:prstGeom>
        </p:spPr>
        <p:txBody>
          <a:bodyPr vert="horz" lIns="111544" tIns="55772" rIns="111544" bIns="55772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 advTm="4000">
    <p:random/>
  </p:transition>
  <p:txStyles>
    <p:titleStyle>
      <a:lvl1pPr algn="ctr" defTabSz="1115440" rtl="0" eaLnBrk="1" latinLnBrk="0" hangingPunct="1">
        <a:spcBef>
          <a:spcPct val="0"/>
        </a:spcBef>
        <a:buNone/>
        <a:defRPr sz="5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18290" indent="-418290" algn="l" defTabSz="1115440" rtl="0" eaLnBrk="1" latinLnBrk="0" hangingPunct="1">
        <a:spcBef>
          <a:spcPct val="20000"/>
        </a:spcBef>
        <a:buFont typeface="Arial" pitchFamily="34" charset="0"/>
        <a:buChar char="•"/>
        <a:defRPr sz="3900" kern="1200">
          <a:solidFill>
            <a:schemeClr val="tx1"/>
          </a:solidFill>
          <a:latin typeface="+mn-lt"/>
          <a:ea typeface="+mn-ea"/>
          <a:cs typeface="+mn-cs"/>
        </a:defRPr>
      </a:lvl1pPr>
      <a:lvl2pPr marL="906295" indent="-348575" algn="l" defTabSz="1115440" rtl="0" eaLnBrk="1" latinLnBrk="0" hangingPunct="1">
        <a:spcBef>
          <a:spcPct val="20000"/>
        </a:spcBef>
        <a:buFont typeface="Arial" pitchFamily="34" charset="0"/>
        <a:buChar char="–"/>
        <a:defRPr sz="3400" kern="1200">
          <a:solidFill>
            <a:schemeClr val="tx1"/>
          </a:solidFill>
          <a:latin typeface="+mn-lt"/>
          <a:ea typeface="+mn-ea"/>
          <a:cs typeface="+mn-cs"/>
        </a:defRPr>
      </a:lvl2pPr>
      <a:lvl3pPr marL="1394300" indent="-278860" algn="l" defTabSz="1115440" rtl="0" eaLnBrk="1" latinLnBrk="0" hangingPunct="1">
        <a:spcBef>
          <a:spcPct val="20000"/>
        </a:spcBef>
        <a:buFont typeface="Arial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3pPr>
      <a:lvl4pPr marL="1952020" indent="-278860" algn="l" defTabSz="111544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509740" indent="-278860" algn="l" defTabSz="1115440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67460" indent="-278860" algn="l" defTabSz="111544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25180" indent="-278860" algn="l" defTabSz="111544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182900" indent="-278860" algn="l" defTabSz="111544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740620" indent="-278860" algn="l" defTabSz="111544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115440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557720" algn="l" defTabSz="1115440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1115440" algn="l" defTabSz="1115440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673160" algn="l" defTabSz="1115440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230880" algn="l" defTabSz="1115440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2788600" algn="l" defTabSz="1115440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346320" algn="l" defTabSz="1115440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3904040" algn="l" defTabSz="1115440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461760" algn="l" defTabSz="1115440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gif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png"/><Relationship Id="rId5" Type="http://schemas.openxmlformats.org/officeDocument/2006/relationships/image" Target="../media/image39.png"/><Relationship Id="rId4" Type="http://schemas.openxmlformats.org/officeDocument/2006/relationships/image" Target="../media/image38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 rot="21600000">
            <a:off x="238798" y="223459"/>
            <a:ext cx="4127366" cy="934791"/>
          </a:xfrm>
          <a:prstGeom prst="rect">
            <a:avLst/>
          </a:prstGeom>
          <a:noFill/>
        </p:spPr>
        <p:txBody>
          <a:bodyPr wrap="none" lIns="123938" tIns="61969" rIns="123938" bIns="61969" rtlCol="0">
            <a:prstTxWarp prst="textPlain">
              <a:avLst/>
            </a:prstTxWarp>
            <a:spAutoFit/>
          </a:bodyPr>
          <a:lstStyle/>
          <a:p>
            <a:r>
              <a:rPr lang="fr-FR" b="1" dirty="0" smtClean="0">
                <a:ln w="25400">
                  <a:gradFill>
                    <a:gsLst>
                      <a:gs pos="0">
                        <a:srgbClr val="4F81BD">
                          <a:tint val="66000"/>
                          <a:satMod val="160000"/>
                        </a:srgbClr>
                      </a:gs>
                      <a:gs pos="50000">
                        <a:srgbClr val="4F81BD">
                          <a:tint val="44500"/>
                          <a:satMod val="160000"/>
                        </a:srgbClr>
                      </a:gs>
                      <a:gs pos="100000">
                        <a:srgbClr val="4F81BD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</a:ln>
                <a:solidFill>
                  <a:prstClr val="black"/>
                </a:solidFill>
              </a:rPr>
              <a:t>Souvenirs</a:t>
            </a:r>
            <a:endParaRPr lang="fr-FR" b="1" dirty="0">
              <a:ln w="25400">
                <a:gradFill>
                  <a:gsLst>
                    <a:gs pos="0">
                      <a:srgbClr val="4F81BD">
                        <a:tint val="66000"/>
                        <a:satMod val="160000"/>
                      </a:srgbClr>
                    </a:gs>
                    <a:gs pos="50000">
                      <a:srgbClr val="4F81BD">
                        <a:tint val="44500"/>
                        <a:satMod val="160000"/>
                      </a:srgb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</a:ln>
              <a:solidFill>
                <a:prstClr val="black"/>
              </a:solidFill>
            </a:endParaRP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>
            <a:off x="431601" y="1296001"/>
            <a:ext cx="6548255" cy="958937"/>
          </a:xfrm>
          <a:prstGeom prst="rect">
            <a:avLst/>
          </a:prstGeom>
          <a:noFill/>
        </p:spPr>
        <p:txBody>
          <a:bodyPr wrap="none" lIns="123938" tIns="61969" rIns="123938" bIns="61969" rtlCol="0">
            <a:prstTxWarp prst="textPlain">
              <a:avLst/>
            </a:prstTxWarp>
            <a:spAutoFit/>
          </a:bodyPr>
          <a:lstStyle/>
          <a:p>
            <a:r>
              <a:rPr lang="fr-FR" sz="11900" b="1" dirty="0" smtClean="0">
                <a:ln w="22225">
                  <a:gradFill>
                    <a:gsLst>
                      <a:gs pos="0">
                        <a:srgbClr val="4F81BD">
                          <a:tint val="66000"/>
                          <a:satMod val="160000"/>
                        </a:srgbClr>
                      </a:gs>
                      <a:gs pos="50000">
                        <a:srgbClr val="4F81BD">
                          <a:tint val="44500"/>
                          <a:satMod val="160000"/>
                        </a:srgbClr>
                      </a:gs>
                      <a:gs pos="100000">
                        <a:srgbClr val="4F81BD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</a:ln>
                <a:solidFill>
                  <a:srgbClr val="C00000"/>
                </a:solidFill>
              </a:rPr>
              <a:t>de  </a:t>
            </a:r>
            <a:r>
              <a:rPr lang="fr-FR" sz="11900" b="1" dirty="0" smtClean="0">
                <a:ln w="22225">
                  <a:gradFill>
                    <a:gsLst>
                      <a:gs pos="0">
                        <a:srgbClr val="4F81BD">
                          <a:tint val="66000"/>
                          <a:satMod val="160000"/>
                        </a:srgbClr>
                      </a:gs>
                      <a:gs pos="50000">
                        <a:srgbClr val="4F81BD">
                          <a:tint val="44500"/>
                          <a:satMod val="160000"/>
                        </a:srgbClr>
                      </a:gs>
                      <a:gs pos="100000">
                        <a:srgbClr val="4F81BD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</a:ln>
                <a:solidFill>
                  <a:srgbClr val="C00000"/>
                </a:solidFill>
              </a:rPr>
              <a:t>son  </a:t>
            </a:r>
            <a:r>
              <a:rPr lang="fr-FR" sz="11900" b="1" dirty="0" smtClean="0">
                <a:ln w="22225">
                  <a:gradFill>
                    <a:gsLst>
                      <a:gs pos="0">
                        <a:srgbClr val="4F81BD">
                          <a:tint val="66000"/>
                          <a:satMod val="160000"/>
                        </a:srgbClr>
                      </a:gs>
                      <a:gs pos="50000">
                        <a:srgbClr val="4F81BD">
                          <a:tint val="44500"/>
                          <a:satMod val="160000"/>
                        </a:srgbClr>
                      </a:gs>
                      <a:gs pos="100000">
                        <a:srgbClr val="4F81BD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</a:ln>
                <a:solidFill>
                  <a:srgbClr val="C00000"/>
                </a:solidFill>
              </a:rPr>
              <a:t>Alsace  bien-aimée</a:t>
            </a:r>
            <a:endParaRPr lang="fr-FR" sz="11900" b="1" dirty="0">
              <a:ln w="22225">
                <a:gradFill>
                  <a:gsLst>
                    <a:gs pos="0">
                      <a:srgbClr val="4F81BD">
                        <a:tint val="66000"/>
                        <a:satMod val="160000"/>
                      </a:srgbClr>
                    </a:gs>
                    <a:gs pos="50000">
                      <a:srgbClr val="4F81BD">
                        <a:tint val="44500"/>
                        <a:satMod val="160000"/>
                      </a:srgb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</a:ln>
              <a:solidFill>
                <a:srgbClr val="C00000"/>
              </a:solidFill>
            </a:endParaRPr>
          </a:p>
        </p:txBody>
      </p:sp>
      <p:pic>
        <p:nvPicPr>
          <p:cNvPr id="6" name="Image 5" descr="0aaDo-Not-Press-Button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025903" y="4838609"/>
            <a:ext cx="892270" cy="834224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5130799" y="5040000"/>
            <a:ext cx="5130800" cy="709924"/>
          </a:xfrm>
          <a:prstGeom prst="rect">
            <a:avLst/>
          </a:prstGeom>
          <a:noFill/>
        </p:spPr>
        <p:txBody>
          <a:bodyPr wrap="square" lIns="123938" tIns="61969" rIns="123938" bIns="61969" rtlCol="0">
            <a:spAutoFit/>
          </a:bodyPr>
          <a:lstStyle/>
          <a:p>
            <a:pPr algn="ctr"/>
            <a:r>
              <a:rPr lang="fr-FR" sz="1900" b="1" dirty="0" smtClean="0">
                <a:ln w="22225">
                  <a:solidFill>
                    <a:schemeClr val="bg1"/>
                  </a:solidFill>
                </a:ln>
                <a:solidFill>
                  <a:schemeClr val="bg1"/>
                </a:solidFill>
                <a:latin typeface="Cabin Sketch" pitchFamily="34" charset="0"/>
              </a:rPr>
              <a:t>Photos  prises par un amoureux de l’Alsace </a:t>
            </a:r>
          </a:p>
          <a:p>
            <a:pPr algn="ctr"/>
            <a:r>
              <a:rPr lang="fr-FR" sz="1900" b="1" dirty="0" smtClean="0">
                <a:ln w="22225">
                  <a:solidFill>
                    <a:schemeClr val="bg1"/>
                  </a:solidFill>
                </a:ln>
                <a:solidFill>
                  <a:schemeClr val="bg1"/>
                </a:solidFill>
                <a:latin typeface="Cabin Sketch" pitchFamily="34" charset="0"/>
              </a:rPr>
              <a:t>pour  le  plaisir  du  partage</a:t>
            </a:r>
            <a:r>
              <a:rPr lang="fr-FR" sz="1500" b="1" dirty="0" smtClean="0">
                <a:ln w="22225">
                  <a:solidFill>
                    <a:schemeClr val="bg1"/>
                  </a:solidFill>
                </a:ln>
                <a:solidFill>
                  <a:schemeClr val="bg1"/>
                </a:solidFill>
                <a:latin typeface="Cabin Sketch" pitchFamily="34" charset="0"/>
              </a:rPr>
              <a:t>  </a:t>
            </a:r>
            <a:endParaRPr lang="fr-FR" sz="1500" b="1" dirty="0">
              <a:ln w="22225">
                <a:solidFill>
                  <a:schemeClr val="bg1"/>
                </a:solidFill>
              </a:ln>
              <a:solidFill>
                <a:schemeClr val="bg1"/>
              </a:solidFill>
              <a:latin typeface="Cabin Sketch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423895" y="1"/>
            <a:ext cx="5862641" cy="1140811"/>
          </a:xfrm>
          <a:prstGeom prst="rect">
            <a:avLst/>
          </a:prstGeom>
        </p:spPr>
        <p:txBody>
          <a:bodyPr wrap="square" lIns="123938" tIns="61969" rIns="123938" bIns="61969">
            <a:spAutoFit/>
          </a:bodyPr>
          <a:lstStyle/>
          <a:p>
            <a:pPr algn="ctr"/>
            <a:r>
              <a:rPr lang="fr-FR" sz="3300" b="1" dirty="0" smtClean="0">
                <a:ln w="3175">
                  <a:solidFill>
                    <a:schemeClr val="bg1"/>
                  </a:solidFill>
                </a:ln>
                <a:solidFill>
                  <a:schemeClr val="bg1"/>
                </a:solidFill>
                <a:latin typeface="Cookie" pitchFamily="2" charset="0"/>
              </a:rPr>
              <a:t>La  photographie  est  une  brève  complicité  entre  la  prévoyance  et  le hasard</a:t>
            </a:r>
            <a:endParaRPr lang="fr-FR" sz="3300" b="1" dirty="0">
              <a:ln w="3175">
                <a:solidFill>
                  <a:schemeClr val="bg1"/>
                </a:solidFill>
              </a:ln>
              <a:solidFill>
                <a:schemeClr val="bg1"/>
              </a:solidFill>
              <a:latin typeface="Cookie" pitchFamily="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" y="5652000"/>
            <a:ext cx="10261600" cy="956145"/>
          </a:xfrm>
          <a:prstGeom prst="rect">
            <a:avLst/>
          </a:prstGeom>
        </p:spPr>
        <p:txBody>
          <a:bodyPr wrap="square" lIns="123938" tIns="61969" rIns="123938" bIns="61969">
            <a:spAutoFit/>
          </a:bodyPr>
          <a:lstStyle/>
          <a:p>
            <a:pPr algn="ctr"/>
            <a:r>
              <a:rPr lang="fr-FR" sz="5400" b="1" dirty="0" smtClean="0">
                <a:ln w="31750">
                  <a:gradFill>
                    <a:gsLst>
                      <a:gs pos="0">
                        <a:srgbClr val="825600"/>
                      </a:gs>
                      <a:gs pos="13000">
                        <a:srgbClr val="FFA800"/>
                      </a:gs>
                      <a:gs pos="28000">
                        <a:srgbClr val="825600"/>
                      </a:gs>
                      <a:gs pos="42999">
                        <a:srgbClr val="FFA800"/>
                      </a:gs>
                      <a:gs pos="58000">
                        <a:srgbClr val="825600"/>
                      </a:gs>
                      <a:gs pos="72000">
                        <a:srgbClr val="FFA800"/>
                      </a:gs>
                      <a:gs pos="87000">
                        <a:srgbClr val="825600"/>
                      </a:gs>
                      <a:gs pos="100000">
                        <a:srgbClr val="FFA800"/>
                      </a:gs>
                    </a:gsLst>
                    <a:lin ang="5400000" scaled="0"/>
                  </a:gradFill>
                </a:ln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Footlight MT Light" pitchFamily="18" charset="0"/>
              </a:rPr>
              <a:t>à  la  petite  Camargue  alsacienne</a:t>
            </a:r>
            <a:endParaRPr lang="fr-FR" sz="1200" dirty="0">
              <a:solidFill>
                <a:srgbClr val="FFFF00"/>
              </a:solidFill>
            </a:endParaRPr>
          </a:p>
        </p:txBody>
      </p:sp>
      <p:sp>
        <p:nvSpPr>
          <p:cNvPr id="12" name="ZoneTexte 11"/>
          <p:cNvSpPr txBox="1">
            <a:spLocks noChangeAspect="1"/>
          </p:cNvSpPr>
          <p:nvPr/>
        </p:nvSpPr>
        <p:spPr>
          <a:xfrm rot="21600000">
            <a:off x="3021196" y="3068599"/>
            <a:ext cx="2822650" cy="639291"/>
          </a:xfrm>
          <a:prstGeom prst="rect">
            <a:avLst/>
          </a:prstGeom>
          <a:noFill/>
        </p:spPr>
        <p:txBody>
          <a:bodyPr wrap="none" lIns="123938" tIns="61969" rIns="123938" bIns="61969" rtlCol="0">
            <a:prstTxWarp prst="textPlain">
              <a:avLst/>
            </a:prstTxWarp>
            <a:spAutoFit/>
          </a:bodyPr>
          <a:lstStyle/>
          <a:p>
            <a:r>
              <a:rPr lang="fr-FR" b="1" dirty="0" smtClean="0">
                <a:ln w="25400">
                  <a:gradFill>
                    <a:gsLst>
                      <a:gs pos="0">
                        <a:srgbClr val="4F81BD">
                          <a:tint val="66000"/>
                          <a:satMod val="160000"/>
                        </a:srgbClr>
                      </a:gs>
                      <a:gs pos="50000">
                        <a:srgbClr val="4F81BD">
                          <a:tint val="44500"/>
                          <a:satMod val="160000"/>
                        </a:srgbClr>
                      </a:gs>
                      <a:gs pos="100000">
                        <a:srgbClr val="4F81BD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</a:ln>
                <a:solidFill>
                  <a:prstClr val="black"/>
                </a:solidFill>
              </a:rPr>
              <a:t>Robert</a:t>
            </a:r>
            <a:endParaRPr lang="fr-FR" b="1" dirty="0">
              <a:ln w="25400">
                <a:gradFill>
                  <a:gsLst>
                    <a:gs pos="0">
                      <a:srgbClr val="4F81BD">
                        <a:tint val="66000"/>
                        <a:satMod val="160000"/>
                      </a:srgbClr>
                    </a:gs>
                    <a:gs pos="50000">
                      <a:srgbClr val="4F81BD">
                        <a:tint val="44500"/>
                        <a:satMod val="160000"/>
                      </a:srgb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</a:ln>
              <a:solidFill>
                <a:prstClr val="black"/>
              </a:solidFill>
            </a:endParaRPr>
          </a:p>
        </p:txBody>
      </p:sp>
      <p:pic>
        <p:nvPicPr>
          <p:cNvPr id="14" name="Ernesto Cortazar35 - 140 minutes easy listening piano album.wav">
            <a:hlinkClick r:id="" action="ppaction://media"/>
          </p:cNvPr>
          <p:cNvPicPr>
            <a:picLocks noRot="1" noChangeAspect="1"/>
          </p:cNvPicPr>
          <p:nvPr>
            <a:wavAudioFile r:embed="rId1" name="Ernesto Cortazar35 - 140 minutes easy listening piano album.wav"/>
          </p:nvPr>
        </p:nvPicPr>
        <p:blipFill>
          <a:blip r:embed="rId5" cstate="print"/>
          <a:stretch>
            <a:fillRect/>
          </a:stretch>
        </p:blipFill>
        <p:spPr>
          <a:xfrm>
            <a:off x="5274682" y="2772197"/>
            <a:ext cx="304517" cy="304800"/>
          </a:xfrm>
          <a:prstGeom prst="rect">
            <a:avLst/>
          </a:prstGeom>
        </p:spPr>
      </p:pic>
    </p:spTree>
  </p:cSld>
  <p:clrMapOvr>
    <a:masterClrMapping/>
  </p:clrMapOvr>
  <p:transition spd="slow" advTm="2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4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500"/>
                            </p:stCondLst>
                            <p:childTnLst>
                              <p:par>
                                <p:cTn id="16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7000"/>
                            </p:stCondLst>
                            <p:childTnLst>
                              <p:par>
                                <p:cTn id="22" presetID="4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9800"/>
                            </p:stCondLst>
                            <p:childTnLst>
                              <p:par>
                                <p:cTn id="28" presetID="24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2800"/>
                            </p:stCondLst>
                            <p:childTnLst>
                              <p:par>
                                <p:cTn id="32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4800"/>
                            </p:stCondLst>
                            <p:childTnLst>
                              <p:par>
                                <p:cTn id="36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39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  <p:bldLst>
      <p:bldP spid="2" grpId="0"/>
      <p:bldP spid="3" grpId="0"/>
      <p:bldP spid="7" grpId="0"/>
      <p:bldP spid="8" grpId="0"/>
      <p:bldP spid="9" grpId="0"/>
      <p:bldP spid="1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8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8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8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8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10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6983067_1088178759046683_29440250597730380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41363" y="538"/>
            <a:ext cx="4552924" cy="6840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6998300_1088178709046688_363055092439385253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41336" y="0"/>
            <a:ext cx="4552924" cy="6840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8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2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4059958" y="4921924"/>
            <a:ext cx="2191098" cy="786866"/>
          </a:xfrm>
          <a:prstGeom prst="rect">
            <a:avLst/>
          </a:prstGeom>
          <a:noFill/>
        </p:spPr>
        <p:txBody>
          <a:bodyPr wrap="none" lIns="123936" tIns="61968" rIns="123936" bIns="61968" rtlCol="0">
            <a:spAutoFit/>
          </a:bodyPr>
          <a:lstStyle/>
          <a:p>
            <a:r>
              <a:rPr lang="fr-FR" sz="4300" b="1" dirty="0">
                <a:ln w="0">
                  <a:solidFill>
                    <a:prstClr val="black"/>
                  </a:solidFill>
                </a:ln>
                <a:solidFill>
                  <a:srgbClr val="FFFF00"/>
                </a:solidFill>
                <a:latin typeface="Footlight MT Light" pitchFamily="18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5041564" y="249866"/>
            <a:ext cx="1197081" cy="683931"/>
          </a:xfrm>
          <a:prstGeom prst="star12">
            <a:avLst>
              <a:gd name="adj" fmla="val 39160"/>
            </a:avLst>
          </a:prstGeom>
          <a:solidFill>
            <a:srgbClr val="FFFF0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3936" tIns="61968" rIns="123936" bIns="61968" rtlCol="0" anchor="ctr"/>
          <a:lstStyle/>
          <a:p>
            <a:pPr algn="ctr"/>
            <a:r>
              <a:rPr lang="fr-FR" sz="1500" dirty="0" smtClean="0">
                <a:solidFill>
                  <a:srgbClr val="FF0000"/>
                </a:solidFill>
                <a:latin typeface="Rockwell" pitchFamily="18" charset="0"/>
              </a:rPr>
              <a:t>1997</a:t>
            </a:r>
            <a:endParaRPr lang="fr-FR" sz="15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89229" y="3707891"/>
            <a:ext cx="3506011" cy="2110305"/>
          </a:xfrm>
          <a:prstGeom prst="rect">
            <a:avLst/>
          </a:prstGeom>
          <a:noFill/>
        </p:spPr>
        <p:txBody>
          <a:bodyPr wrap="square" lIns="123936" tIns="61968" rIns="123936" bIns="61968" rtlCol="0">
            <a:spAutoFit/>
          </a:bodyPr>
          <a:lstStyle/>
          <a:p>
            <a:pPr algn="ctr"/>
            <a:r>
              <a:rPr lang="en-US" sz="4300" b="1" dirty="0" smtClean="0">
                <a:ln w="0">
                  <a:solidFill>
                    <a:prstClr val="black"/>
                  </a:solidFill>
                </a:ln>
                <a:solidFill>
                  <a:srgbClr val="FFFF00"/>
                </a:solidFill>
                <a:latin typeface="Footlight MT Light" pitchFamily="18" charset="0"/>
              </a:rPr>
              <a:t>Ernesto Cortazar </a:t>
            </a:r>
          </a:p>
          <a:p>
            <a:pPr algn="ctr"/>
            <a:r>
              <a:rPr lang="en-US" sz="4300" b="1" dirty="0" smtClean="0">
                <a:ln w="0">
                  <a:solidFill>
                    <a:prstClr val="black"/>
                  </a:solidFill>
                </a:ln>
                <a:solidFill>
                  <a:srgbClr val="FFFF00"/>
                </a:solidFill>
                <a:latin typeface="Footlight MT Light" pitchFamily="18" charset="0"/>
              </a:rPr>
              <a:t> Best  off</a:t>
            </a:r>
            <a:endParaRPr lang="fr-FR" sz="4300" b="1" dirty="0">
              <a:ln w="0">
                <a:solidFill>
                  <a:prstClr val="black"/>
                </a:solidFill>
              </a:ln>
              <a:solidFill>
                <a:srgbClr val="FFFF00"/>
              </a:solidFill>
              <a:latin typeface="Footlight MT Light" pitchFamily="18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6959707" y="4921924"/>
            <a:ext cx="2053689" cy="786866"/>
          </a:xfrm>
          <a:prstGeom prst="rect">
            <a:avLst/>
          </a:prstGeom>
          <a:noFill/>
        </p:spPr>
        <p:txBody>
          <a:bodyPr wrap="none" lIns="123936" tIns="61968" rIns="123936" bIns="61968" rtlCol="0">
            <a:spAutoFit/>
          </a:bodyPr>
          <a:lstStyle/>
          <a:p>
            <a:r>
              <a:rPr lang="fr-FR" sz="4300" b="1" dirty="0" smtClean="0">
                <a:ln w="0">
                  <a:solidFill>
                    <a:prstClr val="black"/>
                  </a:solidFill>
                </a:ln>
                <a:solidFill>
                  <a:srgbClr val="FFFF00"/>
                </a:solidFill>
                <a:latin typeface="Footlight MT Light" pitchFamily="18" charset="0"/>
              </a:rPr>
              <a:t>Internet</a:t>
            </a:r>
            <a:endParaRPr lang="fr-FR" sz="4900" b="1" dirty="0" smtClean="0">
              <a:ln w="0">
                <a:solidFill>
                  <a:prstClr val="black"/>
                </a:solidFill>
              </a:ln>
              <a:solidFill>
                <a:srgbClr val="FFFF00"/>
              </a:solidFill>
              <a:latin typeface="Footlight MT Light" pitchFamily="18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5085939" y="1877005"/>
            <a:ext cx="1191752" cy="371368"/>
          </a:xfrm>
          <a:prstGeom prst="rect">
            <a:avLst/>
          </a:prstGeom>
          <a:noFill/>
        </p:spPr>
        <p:txBody>
          <a:bodyPr wrap="none" lIns="123936" tIns="61968" rIns="123936" bIns="61968" rtlCol="0">
            <a:spAutoFit/>
          </a:bodyPr>
          <a:lstStyle/>
          <a:p>
            <a:r>
              <a:rPr lang="fr-FR" sz="1600" b="1" dirty="0" smtClean="0">
                <a:solidFill>
                  <a:srgbClr val="FF0000"/>
                </a:solidFill>
              </a:rPr>
              <a:t>18.02.2024</a:t>
            </a:r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15217" y="3670588"/>
            <a:ext cx="1777797" cy="88437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9" name="Image 8" descr="x1pxoywqu4sjf7merrxvdyzkitz9bv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773854" y="917319"/>
            <a:ext cx="1338405" cy="907557"/>
          </a:xfrm>
          <a:prstGeom prst="rect">
            <a:avLst/>
          </a:prstGeom>
        </p:spPr>
      </p:pic>
      <p:pic>
        <p:nvPicPr>
          <p:cNvPr id="14" name="Image 13" descr="Old-Upright-Serial-Number-1-1-1-1-1-1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025905" y="1501341"/>
            <a:ext cx="2433085" cy="2085560"/>
          </a:xfrm>
          <a:prstGeom prst="rect">
            <a:avLst/>
          </a:prstGeom>
        </p:spPr>
      </p:pic>
      <p:pic>
        <p:nvPicPr>
          <p:cNvPr id="15" name="Image 14" descr="b1silhouette-3165391_960_720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flipH="1">
            <a:off x="6737065" y="1251046"/>
            <a:ext cx="1929533" cy="2502673"/>
          </a:xfrm>
          <a:prstGeom prst="rect">
            <a:avLst/>
          </a:prstGeom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5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5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5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5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95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15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25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0"/>
      <p:bldP spid="5" grpId="0"/>
    </p:bldLst>
  </p:timing>
</p:sld>
</file>

<file path=ppt/theme/theme1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686</TotalTime>
  <Words>44</Words>
  <Application>Microsoft Office PowerPoint</Application>
  <PresentationFormat>Personnalisé</PresentationFormat>
  <Paragraphs>13</Paragraphs>
  <Slides>34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34</vt:i4>
      </vt:variant>
    </vt:vector>
  </HeadingPairs>
  <TitlesOfParts>
    <vt:vector size="36" baseType="lpstr">
      <vt:lpstr>1_Thème Office</vt:lpstr>
      <vt:lpstr>2_Thème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118</cp:revision>
  <dcterms:created xsi:type="dcterms:W3CDTF">2020-05-12T17:47:43Z</dcterms:created>
  <dcterms:modified xsi:type="dcterms:W3CDTF">2024-03-10T16:26:27Z</dcterms:modified>
</cp:coreProperties>
</file>