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314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</p:sldIdLst>
  <p:sldSz cx="6119813" cy="3444875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Andy" panose="03080602030302030203" pitchFamily="66" charset="0"/>
      <p:bold r:id="rId15"/>
    </p:embeddedFont>
    <p:embeddedFont>
      <p:font typeface="Brush738 BT" panose="03060802040406070304" pitchFamily="66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fr-FR"/>
    </a:defPPr>
    <a:lvl1pPr algn="l" defTabSz="545593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272796" indent="-79693" algn="l" defTabSz="545593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545593" indent="-160408" algn="l" defTabSz="545593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818389" indent="-240102" algn="l" defTabSz="545593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091185" indent="-320817" algn="l" defTabSz="545593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1471261" algn="l" defTabSz="588505" rtl="0" eaLnBrk="1" latinLnBrk="0" hangingPunct="1"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1765514" algn="l" defTabSz="588505" rtl="0" eaLnBrk="1" latinLnBrk="0" hangingPunct="1"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2059766" algn="l" defTabSz="588505" rtl="0" eaLnBrk="1" latinLnBrk="0" hangingPunct="1"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2354018" algn="l" defTabSz="588505" rtl="0" eaLnBrk="1" latinLnBrk="0" hangingPunct="1">
      <a:defRPr sz="1094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WXt3Uv+DlslLgla/npSMBA==" hashData="dRcyr9F0d774xhyiUYE3paqFvb6vRHkTwZGie0DJaEpSUYXTqDSdFHrcnyOFLSMjlt3qBGPFpk29rewgCJA07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57" autoAdjust="0"/>
    <p:restoredTop sz="94660"/>
  </p:normalViewPr>
  <p:slideViewPr>
    <p:cSldViewPr>
      <p:cViewPr varScale="1">
        <p:scale>
          <a:sx n="125" d="100"/>
          <a:sy n="125" d="100"/>
        </p:scale>
        <p:origin x="72" y="355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0BEBA-8576-4112-974F-364F72208E01}" type="datetimeFigureOut">
              <a:rPr lang="fr-FR" smtClean="0"/>
              <a:t>05/03/2024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490-60F3-4A04-AFFF-3E308CFB7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272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1pPr>
    <a:lvl2pPr marL="337368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2pPr>
    <a:lvl3pPr marL="674736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3pPr>
    <a:lvl4pPr marL="1012104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4pPr>
    <a:lvl5pPr marL="1349472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5pPr>
    <a:lvl6pPr marL="1686839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6pPr>
    <a:lvl7pPr marL="2024207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7pPr>
    <a:lvl8pPr marL="2361575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8pPr>
    <a:lvl9pPr marL="2698943" algn="l" defTabSz="674736" rtl="0" eaLnBrk="1" latinLnBrk="0" hangingPunct="1">
      <a:defRPr sz="88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2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24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37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49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62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74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87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99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1F529-3C61-4DEE-92BD-6A826FE69C12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EA3B6-6EBD-462A-A868-93E65C7961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22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E91A5-EC96-45F9-AF40-6138AC9CCE31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9499C-4E23-4F17-A2DC-ECE1F9E208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72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1pPr>
            <a:lvl2pPr marL="312447" indent="0">
              <a:buNone/>
              <a:defRPr sz="1251">
                <a:solidFill>
                  <a:schemeClr val="tx1">
                    <a:tint val="75000"/>
                  </a:schemeClr>
                </a:solidFill>
              </a:defRPr>
            </a:lvl2pPr>
            <a:lvl3pPr marL="624895" indent="0">
              <a:buNone/>
              <a:defRPr sz="1104">
                <a:solidFill>
                  <a:schemeClr val="tx1">
                    <a:tint val="75000"/>
                  </a:schemeClr>
                </a:solidFill>
              </a:defRPr>
            </a:lvl3pPr>
            <a:lvl4pPr marL="937342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4pPr>
            <a:lvl5pPr marL="1249789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5pPr>
            <a:lvl6pPr marL="1562236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6pPr>
            <a:lvl7pPr marL="1874684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7pPr>
            <a:lvl8pPr marL="2187131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8pPr>
            <a:lvl9pPr marL="2499578" indent="0">
              <a:buNone/>
              <a:defRPr sz="9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611C8-1D43-443E-9BF0-CA2008C0C636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15A68-DEAA-418D-994D-541E5353BE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10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8" cy="2273459"/>
          </a:xfrm>
        </p:spPr>
        <p:txBody>
          <a:bodyPr/>
          <a:lstStyle>
            <a:lvl1pPr>
              <a:defRPr sz="1914"/>
            </a:lvl1pPr>
            <a:lvl2pPr>
              <a:defRPr sz="1619"/>
            </a:lvl2pPr>
            <a:lvl3pPr>
              <a:defRPr sz="1325"/>
            </a:lvl3pPr>
            <a:lvl4pPr>
              <a:defRPr sz="1251"/>
            </a:lvl4pPr>
            <a:lvl5pPr>
              <a:defRPr sz="1251"/>
            </a:lvl5pPr>
            <a:lvl6pPr>
              <a:defRPr sz="1251"/>
            </a:lvl6pPr>
            <a:lvl7pPr>
              <a:defRPr sz="1251"/>
            </a:lvl7pPr>
            <a:lvl8pPr>
              <a:defRPr sz="1251"/>
            </a:lvl8pPr>
            <a:lvl9pPr>
              <a:defRPr sz="125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8" cy="2273459"/>
          </a:xfrm>
        </p:spPr>
        <p:txBody>
          <a:bodyPr/>
          <a:lstStyle>
            <a:lvl1pPr>
              <a:defRPr sz="1914"/>
            </a:lvl1pPr>
            <a:lvl2pPr>
              <a:defRPr sz="1619"/>
            </a:lvl2pPr>
            <a:lvl3pPr>
              <a:defRPr sz="1325"/>
            </a:lvl3pPr>
            <a:lvl4pPr>
              <a:defRPr sz="1251"/>
            </a:lvl4pPr>
            <a:lvl5pPr>
              <a:defRPr sz="1251"/>
            </a:lvl5pPr>
            <a:lvl6pPr>
              <a:defRPr sz="1251"/>
            </a:lvl6pPr>
            <a:lvl7pPr>
              <a:defRPr sz="1251"/>
            </a:lvl7pPr>
            <a:lvl8pPr>
              <a:defRPr sz="1251"/>
            </a:lvl8pPr>
            <a:lvl9pPr>
              <a:defRPr sz="125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88502-9EDF-4302-BD01-C1D425A18F5A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FD48B-7F76-41D3-8482-A222D531D4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2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619" b="1"/>
            </a:lvl1pPr>
            <a:lvl2pPr marL="312447" indent="0">
              <a:buNone/>
              <a:defRPr sz="1325" b="1"/>
            </a:lvl2pPr>
            <a:lvl3pPr marL="624895" indent="0">
              <a:buNone/>
              <a:defRPr sz="1251" b="1"/>
            </a:lvl3pPr>
            <a:lvl4pPr marL="937342" indent="0">
              <a:buNone/>
              <a:defRPr sz="1104" b="1"/>
            </a:lvl4pPr>
            <a:lvl5pPr marL="1249789" indent="0">
              <a:buNone/>
              <a:defRPr sz="1104" b="1"/>
            </a:lvl5pPr>
            <a:lvl6pPr marL="1562236" indent="0">
              <a:buNone/>
              <a:defRPr sz="1104" b="1"/>
            </a:lvl6pPr>
            <a:lvl7pPr marL="1874684" indent="0">
              <a:buNone/>
              <a:defRPr sz="1104" b="1"/>
            </a:lvl7pPr>
            <a:lvl8pPr marL="2187131" indent="0">
              <a:buNone/>
              <a:defRPr sz="1104" b="1"/>
            </a:lvl8pPr>
            <a:lvl9pPr marL="2499578" indent="0">
              <a:buNone/>
              <a:defRPr sz="11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619"/>
            </a:lvl1pPr>
            <a:lvl2pPr>
              <a:defRPr sz="1325"/>
            </a:lvl2pPr>
            <a:lvl3pPr>
              <a:defRPr sz="1251"/>
            </a:lvl3pPr>
            <a:lvl4pPr>
              <a:defRPr sz="1104"/>
            </a:lvl4pPr>
            <a:lvl5pPr>
              <a:defRPr sz="1104"/>
            </a:lvl5pPr>
            <a:lvl6pPr>
              <a:defRPr sz="1104"/>
            </a:lvl6pPr>
            <a:lvl7pPr>
              <a:defRPr sz="1104"/>
            </a:lvl7pPr>
            <a:lvl8pPr>
              <a:defRPr sz="1104"/>
            </a:lvl8pPr>
            <a:lvl9pPr>
              <a:defRPr sz="11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619" b="1"/>
            </a:lvl1pPr>
            <a:lvl2pPr marL="312447" indent="0">
              <a:buNone/>
              <a:defRPr sz="1325" b="1"/>
            </a:lvl2pPr>
            <a:lvl3pPr marL="624895" indent="0">
              <a:buNone/>
              <a:defRPr sz="1251" b="1"/>
            </a:lvl3pPr>
            <a:lvl4pPr marL="937342" indent="0">
              <a:buNone/>
              <a:defRPr sz="1104" b="1"/>
            </a:lvl4pPr>
            <a:lvl5pPr marL="1249789" indent="0">
              <a:buNone/>
              <a:defRPr sz="1104" b="1"/>
            </a:lvl5pPr>
            <a:lvl6pPr marL="1562236" indent="0">
              <a:buNone/>
              <a:defRPr sz="1104" b="1"/>
            </a:lvl6pPr>
            <a:lvl7pPr marL="1874684" indent="0">
              <a:buNone/>
              <a:defRPr sz="1104" b="1"/>
            </a:lvl7pPr>
            <a:lvl8pPr marL="2187131" indent="0">
              <a:buNone/>
              <a:defRPr sz="1104" b="1"/>
            </a:lvl8pPr>
            <a:lvl9pPr marL="2499578" indent="0">
              <a:buNone/>
              <a:defRPr sz="11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0"/>
          </a:xfrm>
        </p:spPr>
        <p:txBody>
          <a:bodyPr/>
          <a:lstStyle>
            <a:lvl1pPr>
              <a:defRPr sz="1619"/>
            </a:lvl1pPr>
            <a:lvl2pPr>
              <a:defRPr sz="1325"/>
            </a:lvl2pPr>
            <a:lvl3pPr>
              <a:defRPr sz="1251"/>
            </a:lvl3pPr>
            <a:lvl4pPr>
              <a:defRPr sz="1104"/>
            </a:lvl4pPr>
            <a:lvl5pPr>
              <a:defRPr sz="1104"/>
            </a:lvl5pPr>
            <a:lvl6pPr>
              <a:defRPr sz="1104"/>
            </a:lvl6pPr>
            <a:lvl7pPr>
              <a:defRPr sz="1104"/>
            </a:lvl7pPr>
            <a:lvl8pPr>
              <a:defRPr sz="1104"/>
            </a:lvl8pPr>
            <a:lvl9pPr>
              <a:defRPr sz="11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214EE-ECF6-4D64-AFDD-A799DDB1ADB3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0A752-0CA3-44EA-BA5D-81ACE84833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96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CD1B7-AD6D-4B84-BBB8-FD348C539BB1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45733-5A80-432E-8663-9FF766F978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2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D25FD-17FF-418E-9B26-8CCFF5252D2C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B0958-3745-4285-AEB0-F45B249EF6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51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7" cy="583715"/>
          </a:xfrm>
        </p:spPr>
        <p:txBody>
          <a:bodyPr anchor="b"/>
          <a:lstStyle>
            <a:lvl1pPr algn="l">
              <a:defRPr sz="132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6" y="137157"/>
            <a:ext cx="3421146" cy="2940106"/>
          </a:xfrm>
        </p:spPr>
        <p:txBody>
          <a:bodyPr/>
          <a:lstStyle>
            <a:lvl1pPr>
              <a:defRPr sz="2135"/>
            </a:lvl1pPr>
            <a:lvl2pPr>
              <a:defRPr sz="1914"/>
            </a:lvl2pPr>
            <a:lvl3pPr>
              <a:defRPr sz="1619"/>
            </a:lvl3pPr>
            <a:lvl4pPr>
              <a:defRPr sz="1325"/>
            </a:lvl4pPr>
            <a:lvl5pPr>
              <a:defRPr sz="1325"/>
            </a:lvl5pPr>
            <a:lvl6pPr>
              <a:defRPr sz="1325"/>
            </a:lvl6pPr>
            <a:lvl7pPr>
              <a:defRPr sz="1325"/>
            </a:lvl7pPr>
            <a:lvl8pPr>
              <a:defRPr sz="1325"/>
            </a:lvl8pPr>
            <a:lvl9pPr>
              <a:defRPr sz="13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7" cy="2356390"/>
          </a:xfrm>
        </p:spPr>
        <p:txBody>
          <a:bodyPr/>
          <a:lstStyle>
            <a:lvl1pPr marL="0" indent="0">
              <a:buNone/>
              <a:defRPr sz="957"/>
            </a:lvl1pPr>
            <a:lvl2pPr marL="312447" indent="0">
              <a:buNone/>
              <a:defRPr sz="810"/>
            </a:lvl2pPr>
            <a:lvl3pPr marL="624895" indent="0">
              <a:buNone/>
              <a:defRPr sz="662"/>
            </a:lvl3pPr>
            <a:lvl4pPr marL="937342" indent="0">
              <a:buNone/>
              <a:defRPr sz="662"/>
            </a:lvl4pPr>
            <a:lvl5pPr marL="1249789" indent="0">
              <a:buNone/>
              <a:defRPr sz="662"/>
            </a:lvl5pPr>
            <a:lvl6pPr marL="1562236" indent="0">
              <a:buNone/>
              <a:defRPr sz="662"/>
            </a:lvl6pPr>
            <a:lvl7pPr marL="1874684" indent="0">
              <a:buNone/>
              <a:defRPr sz="662"/>
            </a:lvl7pPr>
            <a:lvl8pPr marL="2187131" indent="0">
              <a:buNone/>
              <a:defRPr sz="662"/>
            </a:lvl8pPr>
            <a:lvl9pPr marL="2499578" indent="0">
              <a:buNone/>
              <a:defRPr sz="66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813C-63F6-4D6C-8642-4B1993FA6A2E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33D91-C679-4DA2-B0FD-CE09848D67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3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2"/>
            <a:ext cx="3671888" cy="284681"/>
          </a:xfrm>
        </p:spPr>
        <p:txBody>
          <a:bodyPr anchor="b"/>
          <a:lstStyle>
            <a:lvl1pPr algn="l">
              <a:defRPr sz="132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2135"/>
            </a:lvl1pPr>
            <a:lvl2pPr marL="312447" indent="0">
              <a:buNone/>
              <a:defRPr sz="1914"/>
            </a:lvl2pPr>
            <a:lvl3pPr marL="624895" indent="0">
              <a:buNone/>
              <a:defRPr sz="1619"/>
            </a:lvl3pPr>
            <a:lvl4pPr marL="937342" indent="0">
              <a:buNone/>
              <a:defRPr sz="1325"/>
            </a:lvl4pPr>
            <a:lvl5pPr marL="1249789" indent="0">
              <a:buNone/>
              <a:defRPr sz="1325"/>
            </a:lvl5pPr>
            <a:lvl6pPr marL="1562236" indent="0">
              <a:buNone/>
              <a:defRPr sz="1325"/>
            </a:lvl6pPr>
            <a:lvl7pPr marL="1874684" indent="0">
              <a:buNone/>
              <a:defRPr sz="1325"/>
            </a:lvl7pPr>
            <a:lvl8pPr marL="2187131" indent="0">
              <a:buNone/>
              <a:defRPr sz="1325"/>
            </a:lvl8pPr>
            <a:lvl9pPr marL="2499578" indent="0">
              <a:buNone/>
              <a:defRPr sz="132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3"/>
            <a:ext cx="3671888" cy="404294"/>
          </a:xfrm>
        </p:spPr>
        <p:txBody>
          <a:bodyPr/>
          <a:lstStyle>
            <a:lvl1pPr marL="0" indent="0">
              <a:buNone/>
              <a:defRPr sz="957"/>
            </a:lvl1pPr>
            <a:lvl2pPr marL="312447" indent="0">
              <a:buNone/>
              <a:defRPr sz="810"/>
            </a:lvl2pPr>
            <a:lvl3pPr marL="624895" indent="0">
              <a:buNone/>
              <a:defRPr sz="662"/>
            </a:lvl3pPr>
            <a:lvl4pPr marL="937342" indent="0">
              <a:buNone/>
              <a:defRPr sz="662"/>
            </a:lvl4pPr>
            <a:lvl5pPr marL="1249789" indent="0">
              <a:buNone/>
              <a:defRPr sz="662"/>
            </a:lvl5pPr>
            <a:lvl6pPr marL="1562236" indent="0">
              <a:buNone/>
              <a:defRPr sz="662"/>
            </a:lvl6pPr>
            <a:lvl7pPr marL="1874684" indent="0">
              <a:buNone/>
              <a:defRPr sz="662"/>
            </a:lvl7pPr>
            <a:lvl8pPr marL="2187131" indent="0">
              <a:buNone/>
              <a:defRPr sz="662"/>
            </a:lvl8pPr>
            <a:lvl9pPr marL="2499578" indent="0">
              <a:buNone/>
              <a:defRPr sz="66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776C8-74D1-4DF2-A904-652B9E482084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9F711-004A-4EB9-B823-90B699B564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35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94191-7DBE-451B-B571-B7C39602529C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41E04-9AA6-433D-BE09-2A7047AF2A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9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63A7D-36A6-42DC-857B-F8FE86D21E52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15C50-2673-473A-8E42-7183BF1217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0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1" y="3192252"/>
            <a:ext cx="1427956" cy="18372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624895" fontAlgn="auto">
              <a:spcBef>
                <a:spcPts val="0"/>
              </a:spcBef>
              <a:spcAft>
                <a:spcPts val="0"/>
              </a:spcAft>
              <a:defRPr sz="81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DE2945-C083-4154-9C9E-4B40D8C41E8F}" type="datetimeFigureOut">
              <a:rPr lang="fr-FR"/>
              <a:pPr>
                <a:defRPr/>
              </a:pPr>
              <a:t>05/03/2024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192252"/>
            <a:ext cx="1937941" cy="18372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624895" fontAlgn="auto">
              <a:spcBef>
                <a:spcPts val="0"/>
              </a:spcBef>
              <a:spcAft>
                <a:spcPts val="0"/>
              </a:spcAft>
              <a:defRPr sz="81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7" y="3192252"/>
            <a:ext cx="1427956" cy="183726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r" defTabSz="624895" fontAlgn="auto">
              <a:spcBef>
                <a:spcPts val="0"/>
              </a:spcBef>
              <a:spcAft>
                <a:spcPts val="0"/>
              </a:spcAft>
              <a:defRPr sz="81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8D8ED0-FD0C-4CEF-B1FB-690DEE9371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xStyles>
    <p:titleStyle>
      <a:lvl1pPr algn="ctr" defTabSz="624010" rtl="0" eaLnBrk="0" fontAlgn="base" hangingPunct="0">
        <a:spcBef>
          <a:spcPct val="0"/>
        </a:spcBef>
        <a:spcAft>
          <a:spcPct val="0"/>
        </a:spcAft>
        <a:defRPr sz="301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24010" rtl="0" eaLnBrk="0" fontAlgn="base" hangingPunct="0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2pPr>
      <a:lvl3pPr algn="ctr" defTabSz="624010" rtl="0" eaLnBrk="0" fontAlgn="base" hangingPunct="0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3pPr>
      <a:lvl4pPr algn="ctr" defTabSz="624010" rtl="0" eaLnBrk="0" fontAlgn="base" hangingPunct="0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4pPr>
      <a:lvl5pPr algn="ctr" defTabSz="624010" rtl="0" eaLnBrk="0" fontAlgn="base" hangingPunct="0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5pPr>
      <a:lvl6pPr marL="220437" algn="ctr" defTabSz="624571" rtl="0" fontAlgn="base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6pPr>
      <a:lvl7pPr marL="440874" algn="ctr" defTabSz="624571" rtl="0" fontAlgn="base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7pPr>
      <a:lvl8pPr marL="661311" algn="ctr" defTabSz="624571" rtl="0" fontAlgn="base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8pPr>
      <a:lvl9pPr marL="881748" algn="ctr" defTabSz="624571" rtl="0" fontAlgn="base">
        <a:spcBef>
          <a:spcPct val="0"/>
        </a:spcBef>
        <a:spcAft>
          <a:spcPct val="0"/>
        </a:spcAft>
        <a:defRPr sz="3018">
          <a:solidFill>
            <a:schemeClr val="tx1"/>
          </a:solidFill>
          <a:latin typeface="Calibri" pitchFamily="34" charset="0"/>
        </a:defRPr>
      </a:lvl9pPr>
    </p:titleStyle>
    <p:bodyStyle>
      <a:lvl1pPr marL="233712" indent="-233712" algn="l" defTabSz="62401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35" kern="1200">
          <a:solidFill>
            <a:schemeClr val="tx1"/>
          </a:solidFill>
          <a:latin typeface="+mn-lt"/>
          <a:ea typeface="+mn-ea"/>
          <a:cs typeface="+mn-cs"/>
        </a:defRPr>
      </a:lvl1pPr>
      <a:lvl2pPr marL="507154" indent="-195150" algn="l" defTabSz="62401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14" kern="1200">
          <a:solidFill>
            <a:schemeClr val="tx1"/>
          </a:solidFill>
          <a:latin typeface="+mn-lt"/>
          <a:ea typeface="+mn-ea"/>
          <a:cs typeface="+mn-cs"/>
        </a:defRPr>
      </a:lvl2pPr>
      <a:lvl3pPr marL="780597" indent="-155419" algn="l" defTabSz="62401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19" kern="1200">
          <a:solidFill>
            <a:schemeClr val="tx1"/>
          </a:solidFill>
          <a:latin typeface="+mn-lt"/>
          <a:ea typeface="+mn-ea"/>
          <a:cs typeface="+mn-cs"/>
        </a:defRPr>
      </a:lvl3pPr>
      <a:lvl4pPr marL="1092603" indent="-155419" algn="l" defTabSz="62401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04608" indent="-155419" algn="l" defTabSz="62401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718460" indent="-156224" algn="l" defTabSz="624895" rtl="0" eaLnBrk="1" latinLnBrk="0" hangingPunct="1">
        <a:spcBef>
          <a:spcPct val="20000"/>
        </a:spcBef>
        <a:buFont typeface="Arial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6pPr>
      <a:lvl7pPr marL="2030907" indent="-156224" algn="l" defTabSz="624895" rtl="0" eaLnBrk="1" latinLnBrk="0" hangingPunct="1">
        <a:spcBef>
          <a:spcPct val="20000"/>
        </a:spcBef>
        <a:buFont typeface="Arial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7pPr>
      <a:lvl8pPr marL="2343355" indent="-156224" algn="l" defTabSz="624895" rtl="0" eaLnBrk="1" latinLnBrk="0" hangingPunct="1">
        <a:spcBef>
          <a:spcPct val="20000"/>
        </a:spcBef>
        <a:buFont typeface="Arial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8pPr>
      <a:lvl9pPr marL="2655802" indent="-156224" algn="l" defTabSz="624895" rtl="0" eaLnBrk="1" latinLnBrk="0" hangingPunct="1">
        <a:spcBef>
          <a:spcPct val="20000"/>
        </a:spcBef>
        <a:buFont typeface="Arial" pitchFamily="34" charset="0"/>
        <a:buChar char="•"/>
        <a:defRPr sz="13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1pPr>
      <a:lvl2pPr marL="312447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2pPr>
      <a:lvl3pPr marL="624895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3pPr>
      <a:lvl4pPr marL="937342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4pPr>
      <a:lvl5pPr marL="1249789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5pPr>
      <a:lvl6pPr marL="1562236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6pPr>
      <a:lvl7pPr marL="1874684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7pPr>
      <a:lvl8pPr marL="2187131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8pPr>
      <a:lvl9pPr marL="2499578" algn="l" defTabSz="624895" rtl="0" eaLnBrk="1" latinLnBrk="0" hangingPunct="1">
        <a:defRPr sz="12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78" y="0"/>
            <a:ext cx="6118044" cy="344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952000"/>
            <a:ext cx="2880000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Musique : « Lumières de la nuit » par John </a:t>
            </a:r>
            <a:r>
              <a:rPr lang="fr-FR" altLang="fr-FR" sz="1200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Serrie</a:t>
            </a:r>
            <a:endParaRPr lang="fr-FR" altLang="fr-FR" sz="1200" b="1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rush738 BT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Poème cosmique et 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260000" y="0"/>
            <a:ext cx="3600000" cy="930349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975" dirty="0">
                <a:ln w="28575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Andy" panose="03080602030302030203" pitchFamily="66" charset="0"/>
              </a:rPr>
              <a:t>La comète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>
        <p:sndAc>
          <p:stSnd>
            <p:snd r:embed="rId2" name="Jonn-Serrie-Lumia-Nights.wav"/>
          </p:stSnd>
        </p:sndAc>
      </p:transition>
    </mc:Choice>
    <mc:Fallback xmlns="">
      <p:transition advClick="0" advTm="17000">
        <p:sndAc>
          <p:stSnd>
            <p:snd r:embed="rId4" name="Jonn-Serrie-Lumia-Nigh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50"/>
                            </p:stCondLst>
                            <p:childTnLst>
                              <p:par>
                                <p:cTn id="1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79" y="0"/>
            <a:ext cx="6118042" cy="344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952000"/>
            <a:ext cx="2880000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Musique : « Lumières de la nuit » par John </a:t>
            </a:r>
            <a:r>
              <a:rPr lang="fr-FR" altLang="fr-FR" sz="1200" b="1" dirty="0" err="1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Serrie</a:t>
            </a:r>
            <a:endParaRPr lang="fr-FR" altLang="fr-FR" sz="1200" b="1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rush738 BT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ush738 BT" pitchFamily="66" charset="0"/>
              </a:rPr>
              <a:t>Poème cosmique et 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260000" y="0"/>
            <a:ext cx="3600000" cy="930349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975" dirty="0">
                <a:ln w="28575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Andy" panose="03080602030302030203" pitchFamily="66" charset="0"/>
              </a:rPr>
              <a:t>La comète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3054698-A4CB-47D2-83D1-A0EF10979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E199EAB-8FD2-4751-91A6-C1B6A5BF40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0C5888F-0A1A-4B3E-BE16-845DB9498AFE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Voyez la comète ! Elle accourt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Du fond des immensités bleues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430D7C1-4BDA-481E-B735-1DD212972EAE}"/>
              </a:ext>
            </a:extLst>
          </p:cNvPr>
          <p:cNvSpPr txBox="1"/>
          <p:nvPr/>
        </p:nvSpPr>
        <p:spPr>
          <a:xfrm>
            <a:off x="0" y="360000"/>
            <a:ext cx="2411834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Elle n’est plus guère à ce jour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Qu’à quelques milliards de lieues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49198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B8913D9-421B-4B3F-B7C6-93CA761D9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64119FE-C02F-4A12-A63C-28C2DB6D73FB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Voyez la comète ! Elle accourt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Du fond des immensités bleues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4527D7C-7F9E-435A-9785-8DD6B47BF71C}"/>
              </a:ext>
            </a:extLst>
          </p:cNvPr>
          <p:cNvSpPr txBox="1"/>
          <p:nvPr/>
        </p:nvSpPr>
        <p:spPr>
          <a:xfrm>
            <a:off x="0" y="360000"/>
            <a:ext cx="2411834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Elle n’est plus guère à ce jour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Qu’à quelques milliards de lieues</a:t>
            </a:r>
          </a:p>
          <a:p>
            <a:endParaRPr lang="fr-FR" sz="1200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E25C6E7-6F92-44D1-8D17-419F72878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A57447C-3CD5-4592-9AD9-A7ED78700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251E133-D6FD-4D26-938E-AAD10FE63894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On la verra bientôt faire le paon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déjà plus d’un se demande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0CC95A6-E27A-4980-BFEA-BD6036FBC3B9}"/>
              </a:ext>
            </a:extLst>
          </p:cNvPr>
          <p:cNvSpPr txBox="1"/>
          <p:nvPr/>
        </p:nvSpPr>
        <p:spPr>
          <a:xfrm>
            <a:off x="0" y="360000"/>
            <a:ext cx="2124000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Si le sort du monde en dépend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Or dans le doute il appréhende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47523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77CC44E-F4FA-4879-8FF2-EDD01F88D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51CB3B3-C4CD-4D5C-B83B-5BA32080192C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On la verra bientôt faire le paon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déjà plus d’un se demande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Si le sort du monde en dépend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Or dans le doute il appréhende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F2A934E-6221-4253-B2D5-C04ED3278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F0CBD4D-3B3A-4029-854B-5E24639A42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7856241-12D9-495F-9C5C-AB4E909442F4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Serons-nous tous carbonisés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Au contact de cette comète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98523F8-4F40-4B3D-BFE7-924918078E85}"/>
              </a:ext>
            </a:extLst>
          </p:cNvPr>
          <p:cNvSpPr txBox="1"/>
          <p:nvPr/>
        </p:nvSpPr>
        <p:spPr>
          <a:xfrm>
            <a:off x="0" y="360000"/>
            <a:ext cx="2160240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Consumés, brûlés, volatilisés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Tout comme une allumette</a:t>
            </a:r>
          </a:p>
        </p:txBody>
      </p:sp>
    </p:spTree>
    <p:extLst>
      <p:ext uri="{BB962C8B-B14F-4D97-AF65-F5344CB8AC3E}">
        <p14:creationId xmlns:p14="http://schemas.microsoft.com/office/powerpoint/2010/main" val="341632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6595A70-9FE5-49D4-A855-37A710D7F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B30047D-38F3-4537-8F0B-AE96942DAB0A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Serons-nous tous carbonisés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Au contact de cette comète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Consumés, brûlés, volatilisés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Tout comme une allumette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05E3010-5BA8-453E-9166-98E2DDB38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0F25D73-F512-439A-A41D-56D8F41C88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6161676-B313-418E-AF46-B811CA6F7807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On en voit qui mourant d’effroi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Ne vivent plus que dans leurs caves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B823433-3A3D-4B22-81B0-0B9B2DADCD6A}"/>
              </a:ext>
            </a:extLst>
          </p:cNvPr>
          <p:cNvSpPr txBox="1"/>
          <p:nvPr/>
        </p:nvSpPr>
        <p:spPr>
          <a:xfrm>
            <a:off x="0" y="360000"/>
            <a:ext cx="2448272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Après tout, c’est un bon endroit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plaît aussi bien aux plus braves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96808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8361657-8EC7-4194-A1C0-3925920FE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ACF09EB-5978-4FB6-B822-CAB9EEB511DB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On en voit qui mourant d’effroi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Ne vivent plus que dans leurs caves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Après tout, c’est un bon endroit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Qui plaît aussi bien aux plus braves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EF7F831-AE40-4076-A6CD-D944594E2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0ED4622-F27C-4E21-9831-6A4AD87F3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C618E3E-5621-45B0-AD86-20E7B042EFE8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J’en sais qui font leur testament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Ce que je comprend moins puisque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A235982-3B69-4446-BEAE-2AE43A8F71D6}"/>
              </a:ext>
            </a:extLst>
          </p:cNvPr>
          <p:cNvSpPr txBox="1"/>
          <p:nvPr/>
        </p:nvSpPr>
        <p:spPr>
          <a:xfrm>
            <a:off x="0" y="360000"/>
            <a:ext cx="2699866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S’il arrive un chambardement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Nous courons tous le même risque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33119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695349F-40E7-493C-85CB-97FB196CC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7917E8-CDF9-4997-81D9-A4520AC9C459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J’en sais qui font leur testament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Ce que je comprend moins puisque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S’il arrive un chambardement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Nous courons tous le même risque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D4364FE-A5BD-4CB6-89EE-AB744F766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D37E792-C4E2-4E15-BFC4-FF4EA37325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420481C-A2ED-4DED-8813-59D06CD9C175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 quoi bon se faire du souci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Si notre misérable monde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5303530-0FF6-4053-A727-57695FAF808D}"/>
              </a:ext>
            </a:extLst>
          </p:cNvPr>
          <p:cNvSpPr txBox="1"/>
          <p:nvPr/>
        </p:nvSpPr>
        <p:spPr>
          <a:xfrm>
            <a:off x="0" y="360000"/>
            <a:ext cx="1944216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Dois disparaître ces jours-ci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Ce sera fait dans la seconde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72342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F1A5351-31AC-4B2A-998E-0958C5EA7A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220BEB2-DAB8-4D8A-822F-AC72CDE8661B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 quoi bon se faire du souci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Si notre misérable monde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Dois disparaître ces jours-ci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Ce sera fait dans la seconde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D22FADE-1019-4D52-BD83-864E8DDE6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8A34A0D-52B0-49F8-AAD5-C784E62AC4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4564085-43A3-4EFF-930E-3F2760997942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Mieux que ça, loin de m’inspirer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Une terreur moyenâgeuse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DF26370-E92D-4CCC-8B99-E2845CB9ABB1}"/>
              </a:ext>
            </a:extLst>
          </p:cNvPr>
          <p:cNvSpPr txBox="1"/>
          <p:nvPr/>
        </p:nvSpPr>
        <p:spPr>
          <a:xfrm>
            <a:off x="0" y="360000"/>
            <a:ext cx="2376264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dis qu’il faut mieux augurer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De cette belle voyageuse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219653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742F0CD-C6D0-475A-BF26-C0FB250C9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50D4104-14BA-4359-A6E5-3F92583EFAC8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Mieux que ça, loin de m’inspirer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Une terreur moyenâgeuse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dis qu’il faut mieux augurer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De cette belle voyageuse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64AE45F-1ECD-4F6F-8888-3878CF080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1D32EAF-0D36-414D-B2F4-5D9211E0AF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BA53132-1972-4EC9-9B60-72412C4DCE3E}"/>
              </a:ext>
            </a:extLst>
          </p:cNvPr>
          <p:cNvSpPr txBox="1"/>
          <p:nvPr/>
        </p:nvSpPr>
        <p:spPr>
          <a:xfrm>
            <a:off x="0" y="0"/>
            <a:ext cx="2328699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Vous verrez comme elle sera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Bénigne entre les plus bénignes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D40354-2670-424A-AE6B-D0278643E90F}"/>
              </a:ext>
            </a:extLst>
          </p:cNvPr>
          <p:cNvSpPr txBox="1"/>
          <p:nvPr/>
        </p:nvSpPr>
        <p:spPr>
          <a:xfrm>
            <a:off x="0" y="360000"/>
            <a:ext cx="2123802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comment elle influencera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De la bonne façon nos vignes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11786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47CBA0F-F716-464F-A52F-0D4B44048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EE75019-5C8A-4BCB-9F78-954A2F618CE5}"/>
              </a:ext>
            </a:extLst>
          </p:cNvPr>
          <p:cNvSpPr txBox="1"/>
          <p:nvPr/>
        </p:nvSpPr>
        <p:spPr>
          <a:xfrm>
            <a:off x="0" y="0"/>
            <a:ext cx="232869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Vous verrez comme elle sera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Bénigne entre les plus bénignes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comment elle influencera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De la bonne façon nos vignes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E82C9DB-6F8E-4D69-A8D7-2DBB2CD11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C79F423-A01C-4748-970F-3A27503C2B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2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AD854BB-0D00-4383-98C0-05F158D0B395}"/>
              </a:ext>
            </a:extLst>
          </p:cNvPr>
          <p:cNvSpPr txBox="1"/>
          <p:nvPr/>
        </p:nvSpPr>
        <p:spPr>
          <a:xfrm>
            <a:off x="0" y="0"/>
            <a:ext cx="2699866" cy="461665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Alors, belle voyageuse de l’espace infini   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Poursuit inlassablement ton long chemin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4975F5D-10CE-43C1-9DF1-BF3E9769777E}"/>
              </a:ext>
            </a:extLst>
          </p:cNvPr>
          <p:cNvSpPr txBox="1"/>
          <p:nvPr/>
        </p:nvSpPr>
        <p:spPr>
          <a:xfrm>
            <a:off x="0" y="360000"/>
            <a:ext cx="2520280" cy="432000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laisse ce malheureux monde racorni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Terre et l'humain suivre leur destin</a:t>
            </a:r>
          </a:p>
          <a:p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30199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C5B4F46-9C6C-4C54-88F7-9F721144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2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FB361C0-44E8-4F91-963F-5618049966E5}"/>
              </a:ext>
            </a:extLst>
          </p:cNvPr>
          <p:cNvSpPr txBox="1"/>
          <p:nvPr/>
        </p:nvSpPr>
        <p:spPr>
          <a:xfrm>
            <a:off x="0" y="0"/>
            <a:ext cx="2699866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Alors, belle voyageuse de l’espace infini   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Poursuit inlassablement ton long chemin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Et laisse ce malheureux monde racorni</a:t>
            </a:r>
          </a:p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Terre et l'humain suivre leur destin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FE54316A-C795-4381-9D99-5F38F6BE2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546F17C-A49A-405C-ABB1-2B7974DD62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AD9181F-EADA-42F8-AAD6-ECD879D64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3" name="Image 3">
            <a:extLst>
              <a:ext uri="{FF2B5EF4-FFF2-40B4-BE49-F238E27FC236}">
                <a16:creationId xmlns:a16="http://schemas.microsoft.com/office/drawing/2014/main" id="{1863BA02-F537-432D-ADFA-D88421262B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F74A715-87BA-4E1F-8C48-A8BF27B8C390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58287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451</Words>
  <Application>Microsoft Office PowerPoint</Application>
  <PresentationFormat>Personnalisé</PresentationFormat>
  <Paragraphs>80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Brush738 BT</vt:lpstr>
      <vt:lpstr>Arial</vt:lpstr>
      <vt:lpstr>Calibri</vt:lpstr>
      <vt:lpstr>Andy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279</cp:revision>
  <dcterms:created xsi:type="dcterms:W3CDTF">2013-03-26T08:13:36Z</dcterms:created>
  <dcterms:modified xsi:type="dcterms:W3CDTF">2024-03-05T09:29:17Z</dcterms:modified>
</cp:coreProperties>
</file>