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81" r:id="rId24"/>
    <p:sldId id="279" r:id="rId25"/>
    <p:sldId id="282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+hp6eIxVlac6XFjebmOpQ==" hashData="SVPIE1g0wtyyOh+jedW9ZRu9T927lUL8u1wkN2ZcGaoBZj2VlwI/AR5gn4niGyDzBElmdEQ2T7crBkw7uHrZL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9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25206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65793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01978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2025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97577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7506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6431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58315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6556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83322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98886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4D725-E79B-4D6F-A5F9-320C57EE6E22}" type="datetimeFigureOut">
              <a:rPr lang="fr-CA" smtClean="0"/>
              <a:t>2018-07-16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A65F7-3580-489E-9E4C-7A5F67CDCFF6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4741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gif"/><Relationship Id="rId5" Type="http://schemas.openxmlformats.org/officeDocument/2006/relationships/image" Target="../media/image6.png"/><Relationship Id="rId4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http://www.stci.qc.ca/glittertext_myspace/created/Cx4AOJHMTB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0649" y="1230312"/>
            <a:ext cx="4073837" cy="96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stci.qc.ca/glittertext_myspace/created/l2pk2EmejX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1750" y="2020887"/>
            <a:ext cx="2036205" cy="798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0993" y="2886076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55968" y="3229127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17743" y="3638854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852" y="4205439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9518" y="4152598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www.stci.qc.ca/glittertext_myspace/created/LyL6fGiZOX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01997" y="4828570"/>
            <a:ext cx="1806732" cy="686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825" y="119063"/>
            <a:ext cx="2571750" cy="25717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sp>
        <p:nvSpPr>
          <p:cNvPr id="15" name="Trapèze 14"/>
          <p:cNvSpPr/>
          <p:nvPr/>
        </p:nvSpPr>
        <p:spPr>
          <a:xfrm>
            <a:off x="1380485" y="0"/>
            <a:ext cx="6634163" cy="6858000"/>
          </a:xfrm>
          <a:prstGeom prst="trapezoid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6815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12000">
        <p:fade/>
        <p:sndAc>
          <p:stSnd>
            <p:snd r:embed="rId2" name="Pilot - Magic (1975 - HD) (1).wav"/>
          </p:stSnd>
        </p:sndAc>
      </p:transition>
    </mc:Choice>
    <mc:Fallback>
      <p:transition advClick="0" advTm="12000">
        <p:fade/>
        <p:sndAc>
          <p:stSnd>
            <p:snd r:embed="rId2" name="Pilot - Magic (1975 - HD) (1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2114" y="0"/>
            <a:ext cx="469977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7623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6287" y="0"/>
            <a:ext cx="4871426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5632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7750" y="0"/>
            <a:ext cx="472849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0467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2409" y="0"/>
            <a:ext cx="459918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00247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9787" y="0"/>
            <a:ext cx="4924425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21132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7750" y="0"/>
            <a:ext cx="472849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2969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321" y="0"/>
            <a:ext cx="5089358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7369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2675" y="0"/>
            <a:ext cx="448151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66080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150" y="0"/>
            <a:ext cx="462915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57263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0283" y="0"/>
            <a:ext cx="460343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3594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6988" y="0"/>
            <a:ext cx="4357688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11148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2" y="0"/>
            <a:ext cx="4729163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5309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9988" y="0"/>
            <a:ext cx="4764024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0314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3" y="0"/>
            <a:ext cx="4757737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0077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5524" y="0"/>
            <a:ext cx="4629151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494668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413" y="0"/>
            <a:ext cx="48387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14149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5524" y="0"/>
            <a:ext cx="479295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99702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294" y="0"/>
            <a:ext cx="4577411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634711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971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5524" y="0"/>
            <a:ext cx="479295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5197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5524" y="0"/>
            <a:ext cx="4792952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24646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3135" y="0"/>
            <a:ext cx="469773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4383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562" y="0"/>
            <a:ext cx="4344597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98860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4000">
        <p:fade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575" y="0"/>
            <a:ext cx="3781425" cy="381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9663" y="571500"/>
            <a:ext cx="104775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538" y="95250"/>
            <a:ext cx="2571750" cy="257175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9377" y="0"/>
            <a:ext cx="4665245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2455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</TotalTime>
  <Words>0</Words>
  <Application>Microsoft Office PowerPoint</Application>
  <PresentationFormat>Affichage à l'écran (4:3)</PresentationFormat>
  <Paragraphs>0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Pier Ixe</dc:creator>
  <cp:lastModifiedBy>Pier Ixe</cp:lastModifiedBy>
  <cp:revision>3</cp:revision>
  <dcterms:created xsi:type="dcterms:W3CDTF">2018-07-16T21:57:01Z</dcterms:created>
  <dcterms:modified xsi:type="dcterms:W3CDTF">2018-07-16T22:51:40Z</dcterms:modified>
</cp:coreProperties>
</file>