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40" r:id="rId2"/>
  </p:sldMasterIdLst>
  <p:notesMasterIdLst>
    <p:notesMasterId r:id="rId65"/>
  </p:notesMasterIdLst>
  <p:sldIdLst>
    <p:sldId id="356" r:id="rId3"/>
    <p:sldId id="359" r:id="rId4"/>
    <p:sldId id="357" r:id="rId5"/>
    <p:sldId id="358" r:id="rId6"/>
    <p:sldId id="360" r:id="rId7"/>
    <p:sldId id="361" r:id="rId8"/>
    <p:sldId id="362" r:id="rId9"/>
    <p:sldId id="363" r:id="rId10"/>
    <p:sldId id="364" r:id="rId11"/>
    <p:sldId id="365" r:id="rId12"/>
    <p:sldId id="366" r:id="rId13"/>
    <p:sldId id="367" r:id="rId14"/>
    <p:sldId id="368" r:id="rId15"/>
    <p:sldId id="369" r:id="rId16"/>
    <p:sldId id="370" r:id="rId17"/>
    <p:sldId id="371" r:id="rId18"/>
    <p:sldId id="372" r:id="rId19"/>
    <p:sldId id="373" r:id="rId20"/>
    <p:sldId id="374" r:id="rId21"/>
    <p:sldId id="375" r:id="rId22"/>
    <p:sldId id="376" r:id="rId23"/>
    <p:sldId id="377" r:id="rId24"/>
    <p:sldId id="378" r:id="rId25"/>
    <p:sldId id="379" r:id="rId26"/>
    <p:sldId id="380" r:id="rId27"/>
    <p:sldId id="381" r:id="rId28"/>
    <p:sldId id="382" r:id="rId29"/>
    <p:sldId id="383" r:id="rId30"/>
    <p:sldId id="384" r:id="rId31"/>
    <p:sldId id="385" r:id="rId32"/>
    <p:sldId id="386" r:id="rId33"/>
    <p:sldId id="387" r:id="rId34"/>
    <p:sldId id="388" r:id="rId35"/>
    <p:sldId id="389" r:id="rId36"/>
    <p:sldId id="390" r:id="rId37"/>
    <p:sldId id="391" r:id="rId38"/>
    <p:sldId id="392" r:id="rId39"/>
    <p:sldId id="393" r:id="rId40"/>
    <p:sldId id="394" r:id="rId41"/>
    <p:sldId id="395" r:id="rId42"/>
    <p:sldId id="396" r:id="rId43"/>
    <p:sldId id="397" r:id="rId44"/>
    <p:sldId id="398" r:id="rId45"/>
    <p:sldId id="399" r:id="rId46"/>
    <p:sldId id="400" r:id="rId47"/>
    <p:sldId id="401" r:id="rId48"/>
    <p:sldId id="402" r:id="rId49"/>
    <p:sldId id="403" r:id="rId50"/>
    <p:sldId id="404" r:id="rId51"/>
    <p:sldId id="405" r:id="rId52"/>
    <p:sldId id="406" r:id="rId53"/>
    <p:sldId id="407" r:id="rId54"/>
    <p:sldId id="408" r:id="rId55"/>
    <p:sldId id="409" r:id="rId56"/>
    <p:sldId id="410" r:id="rId57"/>
    <p:sldId id="413" r:id="rId58"/>
    <p:sldId id="414" r:id="rId59"/>
    <p:sldId id="415" r:id="rId60"/>
    <p:sldId id="416" r:id="rId61"/>
    <p:sldId id="411" r:id="rId62"/>
    <p:sldId id="412" r:id="rId63"/>
    <p:sldId id="302" r:id="rId64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6TgOkkH7S7JoCE9F1yrIg==" hashData="jOJN1xTH6vdPAanJIi47eevB9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26" y="-108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ED6E8F-25B2-4A62-9074-76C9D2A5894B}" type="datetimeFigureOut">
              <a:rPr lang="fr-FR" smtClean="0"/>
              <a:pPr/>
              <a:t>06/03/2024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685800"/>
            <a:ext cx="5146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76BFE0-D14C-4570-9AC2-D7FEAA00C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76BFE0-D14C-4570-9AC2-D7FEAA00C081}" type="slidenum">
              <a:rPr lang="fr-FR" smtClean="0"/>
              <a:pPr/>
              <a:t>62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45" y="2125017"/>
            <a:ext cx="8730457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70" y="3876306"/>
            <a:ext cx="7189787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49" y="4395693"/>
            <a:ext cx="8730457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49" y="2899327"/>
            <a:ext cx="8730457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8" y="1330118"/>
            <a:ext cx="4536414" cy="376229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330118"/>
            <a:ext cx="4536414" cy="376229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7" y="273953"/>
            <a:ext cx="9244013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1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604" y="153121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604" y="2169339"/>
            <a:ext cx="453998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5" y="272356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5" y="1431461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2" y="4788376"/>
            <a:ext cx="6162675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2" y="6112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2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5" y="228019"/>
            <a:ext cx="2311004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7" y="228019"/>
            <a:ext cx="6761824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7" y="273953"/>
            <a:ext cx="9244013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7" y="1596127"/>
            <a:ext cx="9244013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7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3" y="6340173"/>
            <a:ext cx="325252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360000">
            <a:off x="176373" y="36000"/>
            <a:ext cx="5520398" cy="4798461"/>
          </a:xfrm>
          <a:prstGeom prst="rect">
            <a:avLst/>
          </a:prstGeom>
          <a:noFill/>
        </p:spPr>
        <p:txBody>
          <a:bodyPr wrap="none" lIns="108629" tIns="54315" rIns="108629" bIns="54315" rtlCol="0">
            <a:prstTxWarp prst="textArchUpPour">
              <a:avLst/>
            </a:prstTxWarp>
            <a:spAutoFit/>
          </a:bodyPr>
          <a:lstStyle/>
          <a:p>
            <a:pPr defTabSz="1086295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1026" y="4716413"/>
            <a:ext cx="1013416" cy="128237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-1" y="6300000"/>
            <a:ext cx="10271125" cy="555967"/>
          </a:xfrm>
          <a:prstGeom prst="rect">
            <a:avLst/>
          </a:prstGeom>
          <a:noFill/>
        </p:spPr>
        <p:txBody>
          <a:bodyPr wrap="square" lIns="108629" tIns="54315" rIns="108629" bIns="54315" rtlCol="0">
            <a:spAutoFit/>
          </a:bodyPr>
          <a:lstStyle/>
          <a:p>
            <a:pPr algn="ctr" defTabSz="1086295"/>
            <a:r>
              <a:rPr lang="fr-FR" sz="2900" b="1" dirty="0" smtClean="0">
                <a:solidFill>
                  <a:prstClr val="white"/>
                </a:solidFill>
                <a:latin typeface="Chiller" pitchFamily="82" charset="0"/>
              </a:rPr>
              <a:t>Une photo ? C'est l'instant qui s'arrête, les sentiments qui demeurent et la vie qui s'en va.</a:t>
            </a:r>
            <a:endParaRPr lang="fr-FR" sz="29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220000" y="4860000"/>
            <a:ext cx="1944215" cy="1109965"/>
          </a:xfrm>
          <a:prstGeom prst="rect">
            <a:avLst/>
          </a:prstGeom>
          <a:noFill/>
        </p:spPr>
        <p:txBody>
          <a:bodyPr wrap="square" lIns="108629" tIns="54315" rIns="108629" bIns="54315" rtlCol="0">
            <a:spAutoFit/>
          </a:bodyPr>
          <a:lstStyle/>
          <a:p>
            <a:pPr algn="ctr" defTabSz="1086295"/>
            <a:r>
              <a:rPr lang="fr-FR" sz="13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  différents  photographes  d’Alsace  et  environs</a:t>
            </a:r>
          </a:p>
          <a:p>
            <a:pPr algn="ctr" defTabSz="1086295"/>
            <a:r>
              <a:rPr lang="fr-FR" sz="13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pour  le  plaisir  du  partage  </a:t>
            </a:r>
            <a:endParaRPr lang="fr-FR" sz="13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 rot="-1140000">
            <a:off x="5184000" y="1440000"/>
            <a:ext cx="4487491" cy="983283"/>
          </a:xfrm>
          <a:prstGeom prst="rect">
            <a:avLst/>
          </a:prstGeom>
        </p:spPr>
        <p:txBody>
          <a:bodyPr wrap="square" lIns="108629" tIns="54315" rIns="108629" bIns="54315">
            <a:prstTxWarp prst="textPlain">
              <a:avLst/>
            </a:prstTxWarp>
            <a:spAutoFit/>
          </a:bodyPr>
          <a:lstStyle/>
          <a:p>
            <a:pPr defTabSz="1086295"/>
            <a:r>
              <a:rPr lang="fr-FR" sz="4300" dirty="0" smtClean="0">
                <a:ln w="317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  <a:r>
              <a:rPr lang="fr-FR" sz="4300" dirty="0" smtClean="0">
                <a:ln w="3175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Carnaval</a:t>
            </a:r>
            <a:r>
              <a:rPr lang="fr-FR" sz="4300" dirty="0" smtClean="0">
                <a:ln w="317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  <a:endParaRPr lang="fr-FR" sz="4300" dirty="0">
              <a:ln w="3175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360000" y="3060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1275">
                  <a:solidFill>
                    <a:srgbClr val="C00000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5</a:t>
            </a:r>
            <a:endParaRPr lang="fr-FR" dirty="0">
              <a:ln w="41275">
                <a:solidFill>
                  <a:srgbClr val="C0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8" name="ZoneTexte 27"/>
          <p:cNvSpPr txBox="1">
            <a:spLocks noChangeAspect="1"/>
          </p:cNvSpPr>
          <p:nvPr/>
        </p:nvSpPr>
        <p:spPr>
          <a:xfrm rot="21660000">
            <a:off x="1979861" y="2772000"/>
            <a:ext cx="7186702" cy="151247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rgbClr val="FF0000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000" dirty="0" smtClean="0">
                <a:ln w="34925"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D’un  autre  Regard </a:t>
            </a:r>
            <a:endParaRPr lang="fr-FR" sz="6000" dirty="0">
              <a:ln w="34925">
                <a:solidFill>
                  <a:srgbClr val="FF0000"/>
                </a:solidFill>
              </a:ln>
              <a:solidFill>
                <a:schemeClr val="bg1"/>
              </a:solidFill>
              <a:latin typeface="Broadway" pitchFamily="82" charset="0"/>
            </a:endParaRPr>
          </a:p>
        </p:txBody>
      </p:sp>
      <p:pic>
        <p:nvPicPr>
          <p:cNvPr id="13" name="Paul Mauriat - Amore Grande Amore Libero.wav">
            <a:hlinkClick r:id="" action="ppaction://media"/>
          </p:cNvPr>
          <p:cNvPicPr>
            <a:picLocks noRot="1" noChangeAspect="1"/>
          </p:cNvPicPr>
          <p:nvPr>
            <a:wavAudioFile r:embed="rId1" name="Paul Mauriat - Amore Grande Amore Libero.wav"/>
          </p:nvPr>
        </p:nvPicPr>
        <p:blipFill>
          <a:blip r:embed="rId6" cstate="print"/>
          <a:stretch>
            <a:fillRect/>
          </a:stretch>
        </p:blipFill>
        <p:spPr>
          <a:xfrm>
            <a:off x="5207570" y="262818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9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9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6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6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6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6" grpId="0"/>
      <p:bldP spid="7" grpId="0"/>
      <p:bldP spid="16" grpId="0"/>
      <p:bldP spid="18" grpId="0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1856_3615992375281633_614005355209074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"/>
            <a:ext cx="10656283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54366_3615992828614921_4089577620580126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3560_3615991748615029_8588360072446813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883569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61317_3615992645281606_2842138285812789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000" y="538"/>
            <a:ext cx="43690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69406_3615987828615421_7623093557071022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498892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3645_3615980891949448_2632133274968444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496794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85178_3615990088615195_5694140970426591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624231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87385_3615992301948307_7715004189353613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591827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1571_3615992705281600_57295386418191552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2185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8667_3615991591948378_8345316998914722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589278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8897_3615991028615101_5262372606137218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635836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9107_3615991185281752_8869695991825859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28226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9336_3615991415281729_6049322562324459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7110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69556_3615990768615127_8975876341672376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61851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72994_3615991631948374_5598687752868540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5696044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75780_3615979888616215_3027054787524162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000" y="0"/>
            <a:ext cx="435622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75827_3615992768614927_7925352549446777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4432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76567_3615987901948747_5596767082716608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6000" y="0"/>
            <a:ext cx="478410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79585_3615991938615010_5540795749821816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765000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83421_3615990901948447_1837567326753772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435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86409_3615981595282711_6921420226682546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68097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86412_3615992451948292_3621817006290923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670093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86866_3615984565282414_6889702561116309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625771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1479_3615985681948969_4410588125910072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25185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2667_3615990545281816_42288925624164291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0"/>
            <a:ext cx="600047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3039_3615990868615117_132567445908458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611217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9846_3615990488615155_4001452286924628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8889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23186_3615982238615980_3200356956426091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0"/>
            <a:ext cx="415102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25469_3615991128615091_8443888565822384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538"/>
            <a:ext cx="6152924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57387_3615991541948383_8700038010674676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691464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67998_3615991488615055_6547359136794154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906941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72685_3615992058614998_3871663166250066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538"/>
            <a:ext cx="486922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0280_3615983411949196_1260731956254180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26532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8552_3615992015281669_4585564749212980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503167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23073_3615987855282085_1331346839177857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538"/>
            <a:ext cx="51214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6758_2139461296401215_7164863738806817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52278_2139473089733369_6142246825146360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66881_2139473146400030_46820327978582146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73649_2139473539733324_3947667804560614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18039_2139473276400017_3858239420722825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4887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23556_2139473226400022_8994513926311709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7496" y="0"/>
            <a:ext cx="453613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35818_2139473343066677_61501014504113998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57799_879419457207599_8034120214598986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4690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59066_879419550540923_1946313252689423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4000" y="538"/>
            <a:ext cx="70851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76199_879420077207537_6667976724377592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6574_879419923874219_2230968416462350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0555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6579_3615983451949192_89802173062292612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4000" y="0"/>
            <a:ext cx="784577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15919_879419233874288_3538362671140899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504489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16373_3615981588616045_84817669839829333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60781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16587_3615983291949208_9189716253627561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98076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5493_879419833874228_466438563076660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35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37277_3615980811949456_7161250253934351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94000" y="538"/>
            <a:ext cx="368362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95330_3615982298615974_576001385336070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585721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35883_3615980878616116_2856419175744227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72424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1309_3615982171949320_609479331435240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6305626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95986_879419667207578_5147711418259177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690324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68803_2139473419733336_3606905624238385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07758_3615991071948430_5985935733134861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5340272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4810_3615980945282776_3308594721309198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926222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6478_879419757207569_8843868342652821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2014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6" y="3612007"/>
            <a:ext cx="5711567" cy="2061186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Amore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Grande </a:t>
            </a:r>
          </a:p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Amore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Libero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06.03.2024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21" name="Image 20" descr="0h000005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7690" y="3276253"/>
            <a:ext cx="2275591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9459E-7 -1.50812E-6 C 0.00294 -0.02529 0.00695 -0.04919 0.01499 -0.04919 C 0.02396 -0.04919 0.02689 -0.02529 0.02998 -1.50812E-6 C 0.034 0.02808 0.03694 0.05592 0.04699 0.05592 C 0.05595 0.05592 0.05889 0.02808 0.06291 -1.50812E-6 C 0.06491 -0.02529 0.06893 -0.04919 0.0779 -0.04919 C 0.08593 -0.04919 0.08995 -0.02529 0.09289 -1.50812E-6 C 0.09583 0.02808 0.09984 0.05592 0.10881 0.05592 C 0.11808 0.05592 0.12504 -1.50812E-6 0.12504 0.00023 C 0.12797 -0.02529 0.13091 -0.04919 0.14003 -0.04919 C 0.14899 -0.04919 0.15193 -0.02529 0.15502 -1.50812E-6 C 0.15889 0.02808 0.16198 0.05592 0.17187 0.05592 C 0.18099 0.05592 0.18393 0.02808 0.18686 -1.50812E-6 C 0.19088 -0.02529 0.19397 -0.04919 0.20294 -0.04919 C 0.21082 -0.04919 0.21484 -0.02529 0.21793 -1.50812E-6 C 0.22087 0.02808 0.22488 0.05592 0.23385 0.05592 C 0.24281 0.05592 0.2459 0.02808 0.24992 -1.50812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672E-6 4.57077E-6 C 0.00293 -0.02529 0.00695 -0.04942 0.01499 -0.04942 C 0.02395 -0.04942 0.02689 -0.02529 0.02998 4.57077E-6 C 0.034 0.02807 0.03694 0.05591 0.04698 0.05591 C 0.05595 0.05591 0.05888 0.02807 0.0629 4.57077E-6 C 0.06491 -0.02529 0.06893 -0.04942 0.07789 -0.04942 C 0.08593 -0.04942 0.08995 -0.02529 0.09289 4.57077E-6 C 0.09598 0.02807 0.09984 0.05591 0.10896 0.05591 C 0.11792 0.05591 0.12488 4.57077E-6 0.12488 0.00023 C 0.12782 -0.02529 0.13091 -0.04942 0.13987 -0.04942 C 0.14884 -0.04942 0.15193 -0.02529 0.15486 4.57077E-6 C 0.15888 0.02807 0.16182 0.05591 0.17187 0.05591 C 0.18083 0.05591 0.18392 0.02807 0.18686 4.57077E-6 C 0.19088 -0.02529 0.19381 -0.04942 0.20278 -0.04942 C 0.21082 -0.04942 0.21483 -0.02529 0.21777 4.57077E-6 C 0.22086 0.02807 0.22488 0.05591 0.23384 0.05591 C 0.24281 0.05591 0.24575 0.02807 0.24976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792</TotalTime>
  <Words>51</Words>
  <Application>Microsoft Office PowerPoint</Application>
  <PresentationFormat>Personnalisé</PresentationFormat>
  <Paragraphs>15</Paragraphs>
  <Slides>62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1_Thème Office</vt:lpstr>
      <vt:lpstr>12_Thème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122</cp:revision>
  <dcterms:created xsi:type="dcterms:W3CDTF">2020-05-12T17:47:43Z</dcterms:created>
  <dcterms:modified xsi:type="dcterms:W3CDTF">2024-03-06T20:07:15Z</dcterms:modified>
</cp:coreProperties>
</file>