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40" r:id="rId2"/>
  </p:sldMasterIdLst>
  <p:notesMasterIdLst>
    <p:notesMasterId r:id="rId56"/>
  </p:notesMasterIdLst>
  <p:sldIdLst>
    <p:sldId id="356" r:id="rId3"/>
    <p:sldId id="371" r:id="rId4"/>
    <p:sldId id="374" r:id="rId5"/>
    <p:sldId id="375" r:id="rId6"/>
    <p:sldId id="376" r:id="rId7"/>
    <p:sldId id="360" r:id="rId8"/>
    <p:sldId id="383" r:id="rId9"/>
    <p:sldId id="358" r:id="rId10"/>
    <p:sldId id="359" r:id="rId11"/>
    <p:sldId id="361" r:id="rId12"/>
    <p:sldId id="362" r:id="rId13"/>
    <p:sldId id="363" r:id="rId14"/>
    <p:sldId id="364" r:id="rId15"/>
    <p:sldId id="365" r:id="rId16"/>
    <p:sldId id="366" r:id="rId17"/>
    <p:sldId id="367" r:id="rId18"/>
    <p:sldId id="368" r:id="rId19"/>
    <p:sldId id="369" r:id="rId20"/>
    <p:sldId id="370" r:id="rId21"/>
    <p:sldId id="372" r:id="rId22"/>
    <p:sldId id="373" r:id="rId23"/>
    <p:sldId id="377" r:id="rId24"/>
    <p:sldId id="378" r:id="rId25"/>
    <p:sldId id="379" r:id="rId26"/>
    <p:sldId id="380" r:id="rId27"/>
    <p:sldId id="381" r:id="rId28"/>
    <p:sldId id="382" r:id="rId29"/>
    <p:sldId id="398" r:id="rId30"/>
    <p:sldId id="387" r:id="rId31"/>
    <p:sldId id="399" r:id="rId32"/>
    <p:sldId id="384" r:id="rId33"/>
    <p:sldId id="385" r:id="rId34"/>
    <p:sldId id="386" r:id="rId35"/>
    <p:sldId id="388" r:id="rId36"/>
    <p:sldId id="389" r:id="rId37"/>
    <p:sldId id="390" r:id="rId38"/>
    <p:sldId id="391" r:id="rId39"/>
    <p:sldId id="400" r:id="rId40"/>
    <p:sldId id="401" r:id="rId41"/>
    <p:sldId id="402" r:id="rId42"/>
    <p:sldId id="403" r:id="rId43"/>
    <p:sldId id="404" r:id="rId44"/>
    <p:sldId id="405" r:id="rId45"/>
    <p:sldId id="406" r:id="rId46"/>
    <p:sldId id="392" r:id="rId47"/>
    <p:sldId id="393" r:id="rId48"/>
    <p:sldId id="394" r:id="rId49"/>
    <p:sldId id="395" r:id="rId50"/>
    <p:sldId id="396" r:id="rId51"/>
    <p:sldId id="397" r:id="rId52"/>
    <p:sldId id="357" r:id="rId53"/>
    <p:sldId id="302" r:id="rId54"/>
    <p:sldId id="407" r:id="rId55"/>
  </p:sldIdLst>
  <p:sldSz cx="10271125" cy="6840538"/>
  <p:notesSz cx="6858000" cy="9144000"/>
  <p:defaultTextStyle>
    <a:defPPr>
      <a:defRPr lang="fr-FR"/>
    </a:defPPr>
    <a:lvl1pPr marL="0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594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917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76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8356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294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7539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2127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6718" algn="l" defTabSz="1089179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Up+XWx3vfJsFdPXLIPrGw==" hashData="CChUHhcCwmt9zTeZBPCs9yPnFk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552" y="-108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ED6E8F-25B2-4A62-9074-76C9D2A5894B}" type="datetimeFigureOut">
              <a:rPr lang="fr-FR" smtClean="0"/>
              <a:pPr/>
              <a:t>06/03/2024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76BFE0-D14C-4570-9AC2-D7FEAA00C08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76BFE0-D14C-4570-9AC2-D7FEAA00C081}" type="slidenum">
              <a:rPr lang="fr-FR" smtClean="0"/>
              <a:pPr/>
              <a:t>52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8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5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91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7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83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2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75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21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67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1" y="4395682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1" y="2899316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594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917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76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835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29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75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21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67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14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8" y="153120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8" y="2169339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2" y="153120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594" indent="0">
              <a:buNone/>
              <a:defRPr sz="2400" b="1"/>
            </a:lvl2pPr>
            <a:lvl3pPr marL="1089179" indent="0">
              <a:buNone/>
              <a:defRPr sz="2100" b="1"/>
            </a:lvl3pPr>
            <a:lvl4pPr marL="1633768" indent="0">
              <a:buNone/>
              <a:defRPr sz="1900" b="1"/>
            </a:lvl4pPr>
            <a:lvl5pPr marL="2178356" indent="0">
              <a:buNone/>
              <a:defRPr sz="1900" b="1"/>
            </a:lvl5pPr>
            <a:lvl6pPr marL="2722947" indent="0">
              <a:buNone/>
              <a:defRPr sz="1900" b="1"/>
            </a:lvl6pPr>
            <a:lvl7pPr marL="3267539" indent="0">
              <a:buNone/>
              <a:defRPr sz="1900" b="1"/>
            </a:lvl7pPr>
            <a:lvl8pPr marL="3812127" indent="0">
              <a:buNone/>
              <a:defRPr sz="1900" b="1"/>
            </a:lvl8pPr>
            <a:lvl9pPr marL="43567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2" y="2169339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13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303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594" indent="0">
              <a:buNone/>
              <a:defRPr sz="3300"/>
            </a:lvl2pPr>
            <a:lvl3pPr marL="1089179" indent="0">
              <a:buNone/>
              <a:defRPr sz="2900"/>
            </a:lvl3pPr>
            <a:lvl4pPr marL="1633768" indent="0">
              <a:buNone/>
              <a:defRPr sz="2400"/>
            </a:lvl4pPr>
            <a:lvl5pPr marL="2178356" indent="0">
              <a:buNone/>
              <a:defRPr sz="2400"/>
            </a:lvl5pPr>
            <a:lvl6pPr marL="2722947" indent="0">
              <a:buNone/>
              <a:defRPr sz="2400"/>
            </a:lvl6pPr>
            <a:lvl7pPr marL="3267539" indent="0">
              <a:buNone/>
              <a:defRPr sz="2400"/>
            </a:lvl7pPr>
            <a:lvl8pPr marL="3812127" indent="0">
              <a:buNone/>
              <a:defRPr sz="2400"/>
            </a:lvl8pPr>
            <a:lvl9pPr marL="43567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6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594" indent="0">
              <a:buNone/>
              <a:defRPr sz="1500"/>
            </a:lvl2pPr>
            <a:lvl3pPr marL="1089179" indent="0">
              <a:buNone/>
              <a:defRPr sz="1200"/>
            </a:lvl3pPr>
            <a:lvl4pPr marL="1633768" indent="0">
              <a:buNone/>
              <a:defRPr sz="1100"/>
            </a:lvl4pPr>
            <a:lvl5pPr marL="2178356" indent="0">
              <a:buNone/>
              <a:defRPr sz="1100"/>
            </a:lvl5pPr>
            <a:lvl6pPr marL="2722947" indent="0">
              <a:buNone/>
              <a:defRPr sz="1100"/>
            </a:lvl6pPr>
            <a:lvl7pPr marL="3267539" indent="0">
              <a:buNone/>
              <a:defRPr sz="1100"/>
            </a:lvl7pPr>
            <a:lvl8pPr marL="3812127" indent="0">
              <a:buNone/>
              <a:defRPr sz="1100"/>
            </a:lvl8pPr>
            <a:lvl9pPr marL="43567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4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45" y="2125017"/>
            <a:ext cx="8730457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70" y="3876306"/>
            <a:ext cx="7189787" cy="174813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31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63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95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27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159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59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23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4559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49" y="4395693"/>
            <a:ext cx="8730457" cy="1358608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49" y="2899327"/>
            <a:ext cx="8730457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319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639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95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27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159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591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23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4559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8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330118"/>
            <a:ext cx="4536414" cy="3762296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19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9"/>
            <a:ext cx="4538198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604" y="1531219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3199" indent="0">
              <a:buNone/>
              <a:defRPr sz="2400" b="1"/>
            </a:lvl2pPr>
            <a:lvl3pPr marL="1086399" indent="0">
              <a:buNone/>
              <a:defRPr sz="2100" b="1"/>
            </a:lvl3pPr>
            <a:lvl4pPr marL="1629598" indent="0">
              <a:buNone/>
              <a:defRPr sz="1900" b="1"/>
            </a:lvl4pPr>
            <a:lvl5pPr marL="2172797" indent="0">
              <a:buNone/>
              <a:defRPr sz="1900" b="1"/>
            </a:lvl5pPr>
            <a:lvl6pPr marL="2715997" indent="0">
              <a:buNone/>
              <a:defRPr sz="1900" b="1"/>
            </a:lvl6pPr>
            <a:lvl7pPr marL="3259196" indent="0">
              <a:buNone/>
              <a:defRPr sz="1900" b="1"/>
            </a:lvl7pPr>
            <a:lvl8pPr marL="3802395" indent="0">
              <a:buNone/>
              <a:defRPr sz="1900" b="1"/>
            </a:lvl8pPr>
            <a:lvl9pPr marL="4345595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604" y="2169339"/>
            <a:ext cx="4539980" cy="3941227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5" y="272356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5" y="1431461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2" y="4788376"/>
            <a:ext cx="6162675" cy="56529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2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3199" indent="0">
              <a:buNone/>
              <a:defRPr sz="3300"/>
            </a:lvl2pPr>
            <a:lvl3pPr marL="1086399" indent="0">
              <a:buNone/>
              <a:defRPr sz="2900"/>
            </a:lvl3pPr>
            <a:lvl4pPr marL="1629598" indent="0">
              <a:buNone/>
              <a:defRPr sz="2400"/>
            </a:lvl4pPr>
            <a:lvl5pPr marL="2172797" indent="0">
              <a:buNone/>
              <a:defRPr sz="2400"/>
            </a:lvl5pPr>
            <a:lvl6pPr marL="2715997" indent="0">
              <a:buNone/>
              <a:defRPr sz="2400"/>
            </a:lvl6pPr>
            <a:lvl7pPr marL="3259196" indent="0">
              <a:buNone/>
              <a:defRPr sz="2400"/>
            </a:lvl7pPr>
            <a:lvl8pPr marL="3802395" indent="0">
              <a:buNone/>
              <a:defRPr sz="2400"/>
            </a:lvl8pPr>
            <a:lvl9pPr marL="4345595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2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3199" indent="0">
              <a:buNone/>
              <a:defRPr sz="1400"/>
            </a:lvl2pPr>
            <a:lvl3pPr marL="1086399" indent="0">
              <a:buNone/>
              <a:defRPr sz="1200"/>
            </a:lvl3pPr>
            <a:lvl4pPr marL="1629598" indent="0">
              <a:buNone/>
              <a:defRPr sz="1100"/>
            </a:lvl4pPr>
            <a:lvl5pPr marL="2172797" indent="0">
              <a:buNone/>
              <a:defRPr sz="1100"/>
            </a:lvl5pPr>
            <a:lvl6pPr marL="2715997" indent="0">
              <a:buNone/>
              <a:defRPr sz="1100"/>
            </a:lvl6pPr>
            <a:lvl7pPr marL="3259196" indent="0">
              <a:buNone/>
              <a:defRPr sz="1100"/>
            </a:lvl7pPr>
            <a:lvl8pPr marL="3802395" indent="0">
              <a:buNone/>
              <a:defRPr sz="1100"/>
            </a:lvl8pPr>
            <a:lvl9pPr marL="4345595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5" y="228019"/>
            <a:ext cx="2311004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7" y="228019"/>
            <a:ext cx="6761824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70" y="274015"/>
            <a:ext cx="9244013" cy="1140091"/>
          </a:xfrm>
          <a:prstGeom prst="rect">
            <a:avLst/>
          </a:prstGeom>
        </p:spPr>
        <p:txBody>
          <a:bodyPr vert="horz" lIns="108917" tIns="54455" rIns="108917" bIns="5445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70" y="1596214"/>
            <a:ext cx="9244013" cy="4514439"/>
          </a:xfrm>
          <a:prstGeom prst="rect">
            <a:avLst/>
          </a:prstGeom>
        </p:spPr>
        <p:txBody>
          <a:bodyPr vert="horz" lIns="108917" tIns="54455" rIns="108917" bIns="5445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43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60" y="6340169"/>
            <a:ext cx="2396595" cy="364195"/>
          </a:xfrm>
          <a:prstGeom prst="rect">
            <a:avLst/>
          </a:prstGeom>
        </p:spPr>
        <p:txBody>
          <a:bodyPr vert="horz" lIns="108917" tIns="54455" rIns="108917" bIns="5445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9179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449" indent="-408449" algn="l" defTabSz="108917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957" indent="-340370" algn="l" defTabSz="108917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147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6062" indent="-272301" algn="l" defTabSz="108917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0651" indent="-272301" algn="l" defTabSz="108917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5249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9833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4422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9011" indent="-272301" algn="l" defTabSz="108917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594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917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76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8356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294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7539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2127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6718" algn="l" defTabSz="108917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67" y="273953"/>
            <a:ext cx="9244013" cy="1140090"/>
          </a:xfrm>
          <a:prstGeom prst="rect">
            <a:avLst/>
          </a:prstGeom>
        </p:spPr>
        <p:txBody>
          <a:bodyPr vert="horz" lIns="108640" tIns="54320" rIns="108640" bIns="543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67" y="1596127"/>
            <a:ext cx="9244013" cy="4514439"/>
          </a:xfrm>
          <a:prstGeom prst="rect">
            <a:avLst/>
          </a:prstGeom>
        </p:spPr>
        <p:txBody>
          <a:bodyPr vert="horz" lIns="108640" tIns="54320" rIns="108640" bIns="543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l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06/03/2024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3" y="6340173"/>
            <a:ext cx="3252523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ct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73"/>
            <a:ext cx="2396596" cy="364195"/>
          </a:xfrm>
          <a:prstGeom prst="rect">
            <a:avLst/>
          </a:prstGeom>
        </p:spPr>
        <p:txBody>
          <a:bodyPr vert="horz" lIns="108640" tIns="54320" rIns="108640" bIns="54320" rtlCol="0" anchor="ctr"/>
          <a:lstStyle>
            <a:lvl1pPr algn="r">
              <a:defRPr sz="1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86399"/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86399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ransition spd="slow" advTm="4000">
    <p:dissolve/>
  </p:transition>
  <p:txStyles>
    <p:titleStyle>
      <a:lvl1pPr algn="ctr" defTabSz="1086399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7399" indent="-407399" algn="l" defTabSz="1086399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2699" indent="-339500" algn="l" defTabSz="1086399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7998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1198" indent="-271600" algn="l" defTabSz="1086399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4397" indent="-271600" algn="l" defTabSz="1086399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875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0796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73995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17194" indent="-271600" algn="l" defTabSz="108639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31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6399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9598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27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15997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59196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23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45595" algn="l" defTabSz="1086399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gif"/><Relationship Id="rId4" Type="http://schemas.openxmlformats.org/officeDocument/2006/relationships/image" Target="../media/image49.png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7" Type="http://schemas.openxmlformats.org/officeDocument/2006/relationships/image" Target="../media/image6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gif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1360000">
            <a:off x="176373" y="36000"/>
            <a:ext cx="5520398" cy="4798461"/>
          </a:xfrm>
          <a:prstGeom prst="rect">
            <a:avLst/>
          </a:prstGeom>
          <a:noFill/>
        </p:spPr>
        <p:txBody>
          <a:bodyPr wrap="none" lIns="108629" tIns="54315" rIns="108629" bIns="54315" rtlCol="0">
            <a:prstTxWarp prst="textArchUpPour">
              <a:avLst/>
            </a:prstTxWarp>
            <a:spAutoFit/>
          </a:bodyPr>
          <a:lstStyle/>
          <a:p>
            <a:pPr defTabSz="1086295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1026" y="4716413"/>
            <a:ext cx="1013416" cy="128237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-1" y="6300000"/>
            <a:ext cx="10271125" cy="555967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2900" b="1" dirty="0" smtClean="0">
                <a:solidFill>
                  <a:prstClr val="white"/>
                </a:solidFill>
                <a:latin typeface="Chiller" pitchFamily="82" charset="0"/>
              </a:rPr>
              <a:t>Une photo ? C'est l'instant qui s'arrête, les sentiments qui demeurent et la vie qui s'en va.</a:t>
            </a:r>
            <a:endParaRPr lang="fr-FR" sz="2900" b="1" dirty="0">
              <a:solidFill>
                <a:prstClr val="white"/>
              </a:solidFill>
              <a:latin typeface="Chiller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5220000" y="4860000"/>
            <a:ext cx="1944215" cy="1109965"/>
          </a:xfrm>
          <a:prstGeom prst="rect">
            <a:avLst/>
          </a:prstGeom>
          <a:noFill/>
        </p:spPr>
        <p:txBody>
          <a:bodyPr wrap="square" lIns="108629" tIns="54315" rIns="108629" bIns="54315" rtlCol="0">
            <a:spAutoFit/>
          </a:bodyPr>
          <a:lstStyle/>
          <a:p>
            <a:pPr algn="ctr" defTabSz="1086295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Photos  prises  par    différents  photographes  d’Alsace  et  environs</a:t>
            </a:r>
          </a:p>
          <a:p>
            <a:pPr algn="ctr" defTabSz="1086295"/>
            <a:r>
              <a:rPr lang="fr-FR" sz="1300" b="1" dirty="0" smtClean="0">
                <a:ln w="0">
                  <a:noFill/>
                </a:ln>
                <a:solidFill>
                  <a:schemeClr val="bg1"/>
                </a:solidFill>
                <a:latin typeface="Arial Narrow" pitchFamily="34" charset="0"/>
              </a:rPr>
              <a:t>pour  le  plaisir  du  partage  </a:t>
            </a:r>
            <a:endParaRPr lang="fr-FR" sz="1300" b="1" dirty="0">
              <a:ln w="0">
                <a:noFill/>
              </a:ln>
              <a:solidFill>
                <a:schemeClr val="bg1"/>
              </a:solidFill>
              <a:latin typeface="Arial Narrow" pitchFamily="34" charset="0"/>
            </a:endParaRPr>
          </a:p>
        </p:txBody>
      </p:sp>
      <p:pic>
        <p:nvPicPr>
          <p:cNvPr id="24" name="Image 23" descr="unnamed (1)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780000">
            <a:off x="4749978" y="5770664"/>
            <a:ext cx="623553" cy="641185"/>
          </a:xfrm>
          <a:prstGeom prst="rect">
            <a:avLst/>
          </a:prstGeom>
        </p:spPr>
      </p:pic>
      <p:pic>
        <p:nvPicPr>
          <p:cNvPr id="25" name="Image 24" descr="carnival_mask_PNG8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80000" flipH="1">
            <a:off x="2268006" y="3376907"/>
            <a:ext cx="513511" cy="512948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>
          <a:xfrm rot="-1140000">
            <a:off x="5184000" y="1440000"/>
            <a:ext cx="4487491" cy="983283"/>
          </a:xfrm>
          <a:prstGeom prst="rect">
            <a:avLst/>
          </a:prstGeom>
        </p:spPr>
        <p:txBody>
          <a:bodyPr wrap="square" lIns="108629" tIns="54315" rIns="108629" bIns="54315">
            <a:prstTxWarp prst="textPlain">
              <a:avLst/>
            </a:prstTxWarp>
            <a:spAutoFit/>
          </a:bodyPr>
          <a:lstStyle/>
          <a:p>
            <a:pPr defTabSz="1086295"/>
            <a:r>
              <a:rPr lang="fr-FR" sz="4300" dirty="0" smtClean="0">
                <a:ln w="317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r>
              <a:rPr lang="fr-FR" sz="4300" dirty="0" smtClean="0">
                <a:ln w="31750">
                  <a:solidFill>
                    <a:srgbClr val="FFFF00"/>
                  </a:solidFill>
                </a:ln>
                <a:blipFill>
                  <a:blip r:embed="rId7"/>
                  <a:stretch>
                    <a:fillRect/>
                  </a:stretch>
                </a:blipFill>
                <a:latin typeface="Broadway" pitchFamily="82" charset="0"/>
              </a:rPr>
              <a:t>Carnaval</a:t>
            </a:r>
            <a:r>
              <a:rPr lang="fr-FR" sz="4300" dirty="0" smtClean="0">
                <a:ln w="317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</a:t>
            </a:r>
            <a:endParaRPr lang="fr-FR" sz="4300" dirty="0">
              <a:ln w="3175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9360000" y="3060000"/>
            <a:ext cx="68159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9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28" name="ZoneTexte 27"/>
          <p:cNvSpPr txBox="1">
            <a:spLocks noChangeAspect="1"/>
          </p:cNvSpPr>
          <p:nvPr/>
        </p:nvSpPr>
        <p:spPr>
          <a:xfrm rot="21660000">
            <a:off x="1476000" y="2916000"/>
            <a:ext cx="7186702" cy="1512470"/>
          </a:xfrm>
          <a:prstGeom prst="rect">
            <a:avLst/>
          </a:prstGeom>
          <a:noFill/>
        </p:spPr>
        <p:txBody>
          <a:bodyPr wrap="none" rtlCol="0">
            <a:prstTxWarp prst="textPlain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 Regards 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pic>
        <p:nvPicPr>
          <p:cNvPr id="29" name="Paul Mauriat - Anonimo Veneziano.wav">
            <a:hlinkClick r:id="" action="ppaction://media"/>
          </p:cNvPr>
          <p:cNvPicPr>
            <a:picLocks noRot="1" noChangeAspect="1"/>
          </p:cNvPicPr>
          <p:nvPr>
            <a:wavAudioFile r:embed="rId1" name="Paul Mauriat - Anonimo Veneziano.wav"/>
          </p:nvPr>
        </p:nvPicPr>
        <p:blipFill>
          <a:blip r:embed="rId8" cstate="print"/>
          <a:stretch>
            <a:fillRect/>
          </a:stretch>
        </p:blipFill>
        <p:spPr>
          <a:xfrm>
            <a:off x="4991546" y="2628181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3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1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8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800"/>
                            </p:stCondLst>
                            <p:childTnLst>
                              <p:par>
                                <p:cTn id="38" presetID="24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9800"/>
                            </p:stCondLst>
                            <p:childTnLst>
                              <p:par>
                                <p:cTn id="4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9"/>
                </p:tgtEl>
              </p:cMediaNode>
            </p:audio>
          </p:childTnLst>
        </p:cTn>
      </p:par>
    </p:tnLst>
    <p:bldLst>
      <p:bldP spid="2" grpId="0"/>
      <p:bldP spid="6" grpId="0"/>
      <p:bldP spid="7" grpId="0"/>
      <p:bldP spid="16" grpId="0"/>
      <p:bldP spid="18" grpId="0"/>
      <p:bldP spid="2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53384_10232442349905284_4043416545968014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65895_10232442340585051_14468116382893941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76031_10232442367905734_63066739175468071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491857_10232442349505274_46883111016965353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298_10232442358105489_267095389691762577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03955_10232442341465073_26091256432023406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18489_10232442362505599_8059171193965725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38582_715709757413463_8339481308738832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4285_10232442338344995_87252952078785192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48513_10232442350945310_393354905321956777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159422_10232442354625402_36531928013525583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703975_10232442353025362_76576184607429774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581337_10232442346345195_33355500063839492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78409_10232442390106289_853269652760069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81616_10232442345185166_445787342811683675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91856_10232442333984886_64430788398041705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8848637_10232442347745230_62670879321426168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0226" y="0"/>
            <a:ext cx="855067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9039412_10232442356065438_1361605853775132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32731" y="0"/>
            <a:ext cx="820566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19275_2138450969835581_2842101124184221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62501_2138451036502241_35215480110712856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674888_2138451003168911_42743638524871015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24107" cy="6840538"/>
          </a:xfrm>
          <a:prstGeom prst="rect">
            <a:avLst/>
          </a:prstGeom>
        </p:spPr>
      </p:pic>
      <p:pic>
        <p:nvPicPr>
          <p:cNvPr id="3" name="Image 2" descr="8d947374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3594" y="2268141"/>
            <a:ext cx="1008112" cy="1008112"/>
          </a:xfrm>
          <a:prstGeom prst="rect">
            <a:avLst/>
          </a:prstGeom>
        </p:spPr>
      </p:pic>
      <p:pic>
        <p:nvPicPr>
          <p:cNvPr id="5" name="Image 4" descr="77823603_o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957363">
            <a:off x="4129148" y="3249243"/>
            <a:ext cx="1345332" cy="919310"/>
          </a:xfrm>
          <a:prstGeom prst="rect">
            <a:avLst/>
          </a:prstGeom>
        </p:spPr>
      </p:pic>
      <p:pic>
        <p:nvPicPr>
          <p:cNvPr id="7" name="Image 6" descr="3e55f43f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335362" y="3132237"/>
            <a:ext cx="974601" cy="822563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44606_2138763936470951_6422583512022495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0751505_2138450863168925_39568829183730201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5204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16" y="6027141"/>
            <a:ext cx="2192329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016" tIns="60506" rIns="121016" bIns="60506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2013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7"/>
            <a:ext cx="5711567" cy="1414855"/>
          </a:xfrm>
          <a:prstGeom prst="rect">
            <a:avLst/>
          </a:prstGeom>
          <a:noFill/>
        </p:spPr>
        <p:txBody>
          <a:bodyPr wrap="square" lIns="121016" tIns="60506" rIns="121016" bIns="60506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fr-FR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Anonimo</a:t>
            </a:r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 Veneziano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69" y="2653035"/>
            <a:ext cx="2051713" cy="768670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6" y="671013"/>
            <a:ext cx="1129253" cy="353026"/>
          </a:xfrm>
          <a:prstGeom prst="rect">
            <a:avLst/>
          </a:prstGeom>
          <a:noFill/>
        </p:spPr>
        <p:txBody>
          <a:bodyPr wrap="none" lIns="121016" tIns="60506" rIns="121016" bIns="60506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04.03.2024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58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243094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712" y="287396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flipH="1">
            <a:off x="5981550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9459E-7 -1.50812E-6 C 0.00294 -0.02529 0.00695 -0.04919 0.01499 -0.04919 C 0.02396 -0.04919 0.02689 -0.02529 0.02998 -1.50812E-6 C 0.034 0.02808 0.03694 0.05592 0.04699 0.05592 C 0.05595 0.05592 0.05889 0.02808 0.06291 -1.50812E-6 C 0.06491 -0.02529 0.06893 -0.04919 0.0779 -0.04919 C 0.08593 -0.04919 0.08995 -0.02529 0.09289 -1.50812E-6 C 0.09583 0.02808 0.09984 0.05592 0.10881 0.05592 C 0.11808 0.05592 0.12504 -1.50812E-6 0.12504 0.00023 C 0.12797 -0.02529 0.13091 -0.04919 0.14003 -0.04919 C 0.14899 -0.04919 0.15193 -0.02529 0.15502 -1.50812E-6 C 0.15889 0.02808 0.16198 0.05592 0.17187 0.05592 C 0.18099 0.05592 0.18393 0.02808 0.18686 -1.50812E-6 C 0.19088 -0.02529 0.19397 -0.04919 0.20294 -0.04919 C 0.21082 -0.04919 0.21484 -0.02529 0.21793 -1.50812E-6 C 0.22087 0.02808 0.22488 0.05592 0.23385 0.05592 C 0.24281 0.05592 0.2459 0.02808 0.24992 -1.50812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95672E-6 4.57077E-6 C 0.00293 -0.02529 0.00695 -0.04942 0.01499 -0.04942 C 0.02395 -0.04942 0.02689 -0.02529 0.02998 4.57077E-6 C 0.034 0.02807 0.03694 0.05591 0.04698 0.05591 C 0.05595 0.05591 0.05888 0.02807 0.0629 4.57077E-6 C 0.06491 -0.02529 0.06893 -0.04942 0.07789 -0.04942 C 0.08593 -0.04942 0.08995 -0.02529 0.09289 4.57077E-6 C 0.09598 0.02807 0.09984 0.05591 0.10896 0.05591 C 0.11792 0.05591 0.12488 4.57077E-6 0.12488 0.00023 C 0.12782 -0.02529 0.13091 -0.04942 0.13987 -0.04942 C 0.14884 -0.04942 0.15193 -0.02529 0.15486 4.57077E-6 C 0.15888 0.02807 0.16182 0.05591 0.17187 0.05591 C 0.18083 0.05591 0.18392 0.02807 0.18686 4.57077E-6 C 0.19088 -0.02529 0.19381 -0.04942 0.20278 -0.04942 C 0.21082 -0.04942 0.21483 -0.02529 0.21777 4.57077E-6 C 0.22086 0.02807 0.22488 0.05591 0.23384 0.05591 C 0.24281 0.05591 0.24575 0.02807 0.24976 4.57077E-6 " pathEditMode="fixed" rAng="0" ptsTypes="fffffffffffffffff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019-02-17_19235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32925"/>
            <a:ext cx="10271125" cy="577468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690</TotalTime>
  <Words>47</Words>
  <Application>Microsoft Office PowerPoint</Application>
  <PresentationFormat>Personnalisé</PresentationFormat>
  <Paragraphs>14</Paragraphs>
  <Slides>53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53</vt:i4>
      </vt:variant>
    </vt:vector>
  </HeadingPairs>
  <TitlesOfParts>
    <vt:vector size="55" baseType="lpstr">
      <vt:lpstr>1_Thème Office</vt:lpstr>
      <vt:lpstr>12_Thème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112</cp:revision>
  <dcterms:created xsi:type="dcterms:W3CDTF">2020-05-12T17:47:43Z</dcterms:created>
  <dcterms:modified xsi:type="dcterms:W3CDTF">2024-03-06T11:01:11Z</dcterms:modified>
</cp:coreProperties>
</file>