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49"/>
  </p:notesMasterIdLst>
  <p:sldIdLst>
    <p:sldId id="427" r:id="rId3"/>
    <p:sldId id="428" r:id="rId4"/>
    <p:sldId id="470" r:id="rId5"/>
    <p:sldId id="471" r:id="rId6"/>
    <p:sldId id="472" r:id="rId7"/>
    <p:sldId id="473" r:id="rId8"/>
    <p:sldId id="475" r:id="rId9"/>
    <p:sldId id="476" r:id="rId10"/>
    <p:sldId id="477" r:id="rId11"/>
    <p:sldId id="478" r:id="rId12"/>
    <p:sldId id="479" r:id="rId13"/>
    <p:sldId id="480" r:id="rId14"/>
    <p:sldId id="481" r:id="rId15"/>
    <p:sldId id="482" r:id="rId16"/>
    <p:sldId id="483" r:id="rId17"/>
    <p:sldId id="484" r:id="rId18"/>
    <p:sldId id="485" r:id="rId19"/>
    <p:sldId id="486" r:id="rId20"/>
    <p:sldId id="487" r:id="rId21"/>
    <p:sldId id="488" r:id="rId22"/>
    <p:sldId id="489" r:id="rId23"/>
    <p:sldId id="490" r:id="rId24"/>
    <p:sldId id="491" r:id="rId25"/>
    <p:sldId id="492" r:id="rId26"/>
    <p:sldId id="493" r:id="rId27"/>
    <p:sldId id="494" r:id="rId28"/>
    <p:sldId id="495" r:id="rId29"/>
    <p:sldId id="496" r:id="rId30"/>
    <p:sldId id="497" r:id="rId31"/>
    <p:sldId id="498" r:id="rId32"/>
    <p:sldId id="499" r:id="rId33"/>
    <p:sldId id="500" r:id="rId34"/>
    <p:sldId id="501" r:id="rId35"/>
    <p:sldId id="502" r:id="rId36"/>
    <p:sldId id="503" r:id="rId37"/>
    <p:sldId id="504" r:id="rId38"/>
    <p:sldId id="505" r:id="rId39"/>
    <p:sldId id="506" r:id="rId40"/>
    <p:sldId id="507" r:id="rId41"/>
    <p:sldId id="508" r:id="rId42"/>
    <p:sldId id="509" r:id="rId43"/>
    <p:sldId id="510" r:id="rId44"/>
    <p:sldId id="511" r:id="rId45"/>
    <p:sldId id="474" r:id="rId46"/>
    <p:sldId id="469" r:id="rId47"/>
    <p:sldId id="512" r:id="rId48"/>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w8GyA7L1VxSxgNgpX5ezQ==" hashData="NxfF9t8F3I8zrTxmr/JtiZ73L5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autoAdjust="0"/>
    <p:restoredTop sz="94660"/>
  </p:normalViewPr>
  <p:slideViewPr>
    <p:cSldViewPr>
      <p:cViewPr varScale="1">
        <p:scale>
          <a:sx n="77" d="100"/>
          <a:sy n="77" d="100"/>
        </p:scale>
        <p:origin x="-1206" y="-90"/>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28/02/2024</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18.xml"/><Relationship Id="rId6" Type="http://schemas.openxmlformats.org/officeDocument/2006/relationships/image" Target="../media/image60.gif"/><Relationship Id="rId5" Type="http://schemas.openxmlformats.org/officeDocument/2006/relationships/image" Target="../media/image59.jpeg"/><Relationship Id="rId4" Type="http://schemas.openxmlformats.org/officeDocument/2006/relationships/image" Target="../media/image58.gif"/></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62000" b="-12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144000" y="0"/>
            <a:ext cx="4644131" cy="3744647"/>
          </a:xfrm>
          <a:prstGeom prst="rect">
            <a:avLst/>
          </a:prstGeom>
          <a:noFill/>
        </p:spPr>
        <p:txBody>
          <a:bodyPr wrap="none" rtlCol="0">
            <a:prstTxWarp prst="textArchUpPour">
              <a:avLst/>
            </a:prstTxWarp>
            <a:spAutoFit/>
          </a:bodyPr>
          <a:lstStyle/>
          <a:p>
            <a:r>
              <a:rPr lang="fr-FR"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p:cNvSpPr>
          <p:nvPr/>
        </p:nvSpPr>
        <p:spPr>
          <a:xfrm>
            <a:off x="0" y="1836000"/>
            <a:ext cx="8640000" cy="1846659"/>
          </a:xfrm>
          <a:prstGeom prst="rect">
            <a:avLst/>
          </a:prstGeom>
          <a:noFill/>
        </p:spPr>
        <p:txBody>
          <a:bodyPr wrap="square" rtlCol="0">
            <a:spAutoFit/>
          </a:bodyPr>
          <a:lstStyle/>
          <a:p>
            <a:pPr algn="ctr"/>
            <a:r>
              <a:rPr lang="fr-FR" sz="5000" dirty="0"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Le  carnaval  de  Bâle</a:t>
            </a:r>
            <a:endParaRPr lang="fr-FR" sz="5000" dirty="0" smtClean="0">
              <a:ln w="38100" cmpd="dbl">
                <a:solidFill>
                  <a:srgbClr val="C00000"/>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endParaRPr>
          </a:p>
          <a:p>
            <a:pPr algn="ctr"/>
            <a:r>
              <a:rPr lang="fr-FR" sz="3200" dirty="0" smtClean="0">
                <a:ln w="9525" cmpd="dbl">
                  <a:solidFill>
                    <a:schemeClr val="tx1"/>
                  </a:solidFill>
                </a:ln>
                <a:solidFill>
                  <a:srgbClr val="FFFF00"/>
                </a:solidFill>
                <a:latin typeface="Permanent Marker" pitchFamily="2" charset="0"/>
                <a:ea typeface="Permanent Marker" pitchFamily="2" charset="0"/>
              </a:rPr>
              <a:t>les  lanternes  2024</a:t>
            </a:r>
          </a:p>
          <a:p>
            <a:pPr algn="ctr"/>
            <a:r>
              <a:rPr lang="fr-FR" sz="3200" dirty="0" smtClean="0">
                <a:ln w="9525" cmpd="dbl">
                  <a:solidFill>
                    <a:schemeClr val="tx1"/>
                  </a:solidFill>
                </a:ln>
                <a:solidFill>
                  <a:srgbClr val="FFFF00"/>
                </a:solidFill>
                <a:latin typeface="Permanent Marker" pitchFamily="2" charset="0"/>
                <a:ea typeface="Permanent Marker" pitchFamily="2" charset="0"/>
              </a:rPr>
              <a:t>  Expo  de  jour</a:t>
            </a:r>
            <a:endParaRPr lang="fr-FR" sz="5400" dirty="0">
              <a:ln w="9525" cmpd="dbl">
                <a:solidFill>
                  <a:schemeClr val="tx1"/>
                </a:solidFill>
              </a:ln>
              <a:solidFill>
                <a:srgbClr val="FFFF00"/>
              </a:solidFill>
              <a:latin typeface="Permanent Marker" pitchFamily="2" charset="0"/>
              <a:ea typeface="Permanent Marker" pitchFamily="2" charset="0"/>
            </a:endParaRPr>
          </a:p>
        </p:txBody>
      </p:sp>
      <p:pic>
        <p:nvPicPr>
          <p:cNvPr id="5" name="Image 4" descr="0a0000004 souris-non.gif"/>
          <p:cNvPicPr>
            <a:picLocks noChangeAspect="1"/>
          </p:cNvPicPr>
          <p:nvPr/>
        </p:nvPicPr>
        <p:blipFill>
          <a:blip r:embed="rId4" cstate="print"/>
          <a:stretch>
            <a:fillRect/>
          </a:stretch>
        </p:blipFill>
        <p:spPr>
          <a:xfrm>
            <a:off x="7272709" y="4248671"/>
            <a:ext cx="852554" cy="1080000"/>
          </a:xfrm>
          <a:prstGeom prst="rect">
            <a:avLst/>
          </a:prstGeom>
        </p:spPr>
      </p:pic>
      <p:sp>
        <p:nvSpPr>
          <p:cNvPr id="6" name="ZoneTexte 5"/>
          <p:cNvSpPr txBox="1"/>
          <p:nvPr/>
        </p:nvSpPr>
        <p:spPr>
          <a:xfrm>
            <a:off x="4176366" y="108000"/>
            <a:ext cx="4427548" cy="830997"/>
          </a:xfrm>
          <a:prstGeom prst="rect">
            <a:avLst/>
          </a:prstGeom>
          <a:noFill/>
        </p:spPr>
        <p:txBody>
          <a:bodyPr wrap="square" rtlCol="0">
            <a:spAutoFit/>
          </a:bodyPr>
          <a:lstStyle/>
          <a:p>
            <a:pPr algn="ctr"/>
            <a:r>
              <a:rPr lang="fr-FR" sz="2400" b="1" dirty="0" smtClean="0">
                <a:solidFill>
                  <a:schemeClr val="bg1"/>
                </a:solidFill>
                <a:latin typeface="Chiller" pitchFamily="82" charset="0"/>
              </a:rPr>
              <a:t>Une photo ? C'est l'instant qui s'arrête, les sentiments qui demeurent et la vie qui s'en va.</a:t>
            </a:r>
            <a:endParaRPr lang="fr-FR" sz="2400" b="1" dirty="0">
              <a:solidFill>
                <a:schemeClr val="bg1"/>
              </a:solidFill>
              <a:latin typeface="Chiller" pitchFamily="82" charset="0"/>
            </a:endParaRPr>
          </a:p>
        </p:txBody>
      </p:sp>
      <p:sp>
        <p:nvSpPr>
          <p:cNvPr id="7" name="ZoneTexte 6"/>
          <p:cNvSpPr txBox="1"/>
          <p:nvPr/>
        </p:nvSpPr>
        <p:spPr>
          <a:xfrm>
            <a:off x="6372000" y="2952000"/>
            <a:ext cx="2088133" cy="600164"/>
          </a:xfrm>
          <a:prstGeom prst="rect">
            <a:avLst/>
          </a:prstGeom>
          <a:noFill/>
        </p:spPr>
        <p:txBody>
          <a:bodyPr wrap="square" rtlCol="0">
            <a:spAutoFit/>
          </a:bodyPr>
          <a:lstStyle/>
          <a:p>
            <a:pPr algn="ctr"/>
            <a:r>
              <a:rPr lang="fr-FR" sz="1100" b="1" dirty="0" smtClean="0">
                <a:ln w="0">
                  <a:noFill/>
                </a:ln>
                <a:latin typeface="Arial Narrow" pitchFamily="34" charset="0"/>
              </a:rPr>
              <a:t>Photos  prises  par  un  amoureux  de  l’Alsace  et  environs</a:t>
            </a:r>
          </a:p>
          <a:p>
            <a:pPr algn="ctr"/>
            <a:r>
              <a:rPr lang="fr-FR" sz="1100" b="1" dirty="0" smtClean="0">
                <a:ln w="0">
                  <a:noFill/>
                </a:ln>
                <a:latin typeface="Arial Narrow" pitchFamily="34" charset="0"/>
              </a:rPr>
              <a:t>pour  le  plaisir  de  partager  </a:t>
            </a:r>
            <a:endParaRPr lang="fr-FR" sz="1100" b="1" dirty="0">
              <a:ln w="0">
                <a:noFill/>
              </a:ln>
              <a:latin typeface="Arial Narrow" pitchFamily="34" charset="0"/>
            </a:endParaRPr>
          </a:p>
        </p:txBody>
      </p:sp>
      <p:pic>
        <p:nvPicPr>
          <p:cNvPr id="19" name="Image 18" descr="pngtree-beautiful-carnival-mask-png-image_6594610.png"/>
          <p:cNvPicPr>
            <a:picLocks noChangeAspect="1"/>
          </p:cNvPicPr>
          <p:nvPr/>
        </p:nvPicPr>
        <p:blipFill>
          <a:blip r:embed="rId5" cstate="print"/>
          <a:stretch>
            <a:fillRect/>
          </a:stretch>
        </p:blipFill>
        <p:spPr>
          <a:xfrm>
            <a:off x="2772000" y="3456000"/>
            <a:ext cx="1476000" cy="1476000"/>
          </a:xfrm>
          <a:prstGeom prst="rect">
            <a:avLst/>
          </a:prstGeom>
        </p:spPr>
      </p:pic>
      <p:pic>
        <p:nvPicPr>
          <p:cNvPr id="20" name="Image 19" descr="tumblr_pb9flmNDWI1qfmbfwo7_640.gif"/>
          <p:cNvPicPr>
            <a:picLocks noChangeAspect="1"/>
          </p:cNvPicPr>
          <p:nvPr/>
        </p:nvPicPr>
        <p:blipFill>
          <a:blip r:embed="rId6" cstate="print"/>
          <a:stretch>
            <a:fillRect/>
          </a:stretch>
        </p:blipFill>
        <p:spPr>
          <a:xfrm>
            <a:off x="4500000" y="3751136"/>
            <a:ext cx="1872208" cy="936000"/>
          </a:xfrm>
          <a:prstGeom prst="rect">
            <a:avLst/>
          </a:prstGeom>
        </p:spPr>
      </p:pic>
      <p:pic>
        <p:nvPicPr>
          <p:cNvPr id="22" name="Image 21" descr="tumblr_p5g920VOa91qfmbfwo6_640.gif"/>
          <p:cNvPicPr preferRelativeResize="0">
            <a:picLocks/>
          </p:cNvPicPr>
          <p:nvPr/>
        </p:nvPicPr>
        <p:blipFill>
          <a:blip r:embed="rId7" cstate="print"/>
          <a:stretch>
            <a:fillRect/>
          </a:stretch>
        </p:blipFill>
        <p:spPr>
          <a:xfrm rot="720000">
            <a:off x="5879226" y="3816000"/>
            <a:ext cx="1656000" cy="1080000"/>
          </a:xfrm>
          <a:prstGeom prst="rect">
            <a:avLst/>
          </a:prstGeom>
        </p:spPr>
      </p:pic>
      <p:pic>
        <p:nvPicPr>
          <p:cNvPr id="23" name="Image 22" descr="carnival_mask_PNG58.png"/>
          <p:cNvPicPr preferRelativeResize="0">
            <a:picLocks/>
          </p:cNvPicPr>
          <p:nvPr/>
        </p:nvPicPr>
        <p:blipFill>
          <a:blip r:embed="rId8" cstate="print"/>
          <a:stretch>
            <a:fillRect/>
          </a:stretch>
        </p:blipFill>
        <p:spPr>
          <a:xfrm rot="-900000">
            <a:off x="7506219" y="4606418"/>
            <a:ext cx="288000" cy="180000"/>
          </a:xfrm>
          <a:prstGeom prst="rect">
            <a:avLst/>
          </a:prstGeom>
        </p:spPr>
      </p:pic>
      <p:pic>
        <p:nvPicPr>
          <p:cNvPr id="24" name="Image 23" descr="unnamed (1).gif"/>
          <p:cNvPicPr>
            <a:picLocks noChangeAspect="1"/>
          </p:cNvPicPr>
          <p:nvPr/>
        </p:nvPicPr>
        <p:blipFill>
          <a:blip r:embed="rId9" cstate="print"/>
          <a:stretch>
            <a:fillRect/>
          </a:stretch>
        </p:blipFill>
        <p:spPr>
          <a:xfrm rot="-780000">
            <a:off x="3996000" y="4860000"/>
            <a:ext cx="524575" cy="540000"/>
          </a:xfrm>
          <a:prstGeom prst="rect">
            <a:avLst/>
          </a:prstGeom>
        </p:spPr>
      </p:pic>
      <p:pic>
        <p:nvPicPr>
          <p:cNvPr id="25" name="Image 24" descr="carnival_mask_PNG86.png"/>
          <p:cNvPicPr>
            <a:picLocks noChangeAspect="1"/>
          </p:cNvPicPr>
          <p:nvPr/>
        </p:nvPicPr>
        <p:blipFill>
          <a:blip r:embed="rId10" cstate="print"/>
          <a:stretch>
            <a:fillRect/>
          </a:stretch>
        </p:blipFill>
        <p:spPr>
          <a:xfrm rot="180000" flipH="1">
            <a:off x="1908000" y="2844000"/>
            <a:ext cx="432000" cy="432000"/>
          </a:xfrm>
          <a:prstGeom prst="rect">
            <a:avLst/>
          </a:prstGeom>
        </p:spPr>
      </p:pic>
      <p:pic>
        <p:nvPicPr>
          <p:cNvPr id="26" name="Image 25" descr="Wappen_Basel-Stadt_matt.svg.png"/>
          <p:cNvPicPr>
            <a:picLocks noChangeAspect="1"/>
          </p:cNvPicPr>
          <p:nvPr/>
        </p:nvPicPr>
        <p:blipFill>
          <a:blip r:embed="rId11" cstate="print"/>
          <a:stretch>
            <a:fillRect/>
          </a:stretch>
        </p:blipFill>
        <p:spPr>
          <a:xfrm>
            <a:off x="432000" y="3600000"/>
            <a:ext cx="661377" cy="792000"/>
          </a:xfrm>
          <a:prstGeom prst="rect">
            <a:avLst/>
          </a:prstGeom>
        </p:spPr>
      </p:pic>
      <p:pic>
        <p:nvPicPr>
          <p:cNvPr id="27" name="Image 26" descr="Armoiries_des_Deux_Bâle.png"/>
          <p:cNvPicPr>
            <a:picLocks noChangeAspect="1"/>
          </p:cNvPicPr>
          <p:nvPr/>
        </p:nvPicPr>
        <p:blipFill>
          <a:blip r:embed="rId12" cstate="print"/>
          <a:stretch>
            <a:fillRect/>
          </a:stretch>
        </p:blipFill>
        <p:spPr>
          <a:xfrm>
            <a:off x="431949" y="4500000"/>
            <a:ext cx="652795" cy="792000"/>
          </a:xfrm>
          <a:prstGeom prst="rect">
            <a:avLst/>
          </a:prstGeom>
        </p:spPr>
      </p:pic>
      <p:sp>
        <p:nvSpPr>
          <p:cNvPr id="16" name="Rectangle 15"/>
          <p:cNvSpPr/>
          <p:nvPr/>
        </p:nvSpPr>
        <p:spPr>
          <a:xfrm>
            <a:off x="5004000" y="1080000"/>
            <a:ext cx="3456384" cy="828112"/>
          </a:xfrm>
          <a:prstGeom prst="rect">
            <a:avLst/>
          </a:prstGeom>
        </p:spPr>
        <p:txBody>
          <a:bodyPr wrap="square">
            <a:prstTxWarp prst="textPlain">
              <a:avLst/>
            </a:prstTxWarp>
            <a:spAutoFit/>
          </a:bodyPr>
          <a:lstStyle/>
          <a:p>
            <a:r>
              <a:rPr lang="fr-FR" sz="3600" dirty="0" smtClean="0">
                <a:ln w="31750">
                  <a:solidFill>
                    <a:schemeClr val="tx1"/>
                  </a:solidFill>
                </a:ln>
                <a:solidFill>
                  <a:srgbClr val="C00000"/>
                </a:solidFill>
                <a:latin typeface="Broadway" pitchFamily="82" charset="0"/>
              </a:rPr>
              <a:t>Carnaval</a:t>
            </a:r>
            <a:endParaRPr lang="fr-FR" sz="3600" dirty="0">
              <a:ln w="31750">
                <a:solidFill>
                  <a:schemeClr val="tx1"/>
                </a:solidFill>
              </a:ln>
              <a:solidFill>
                <a:srgbClr val="C00000"/>
              </a:solidFill>
            </a:endParaRPr>
          </a:p>
        </p:txBody>
      </p:sp>
      <p:pic>
        <p:nvPicPr>
          <p:cNvPr id="17" name="Pascal bâle.wav">
            <a:hlinkClick r:id="" action="ppaction://media"/>
          </p:cNvPr>
          <p:cNvPicPr>
            <a:picLocks noRot="1" noChangeAspect="1"/>
          </p:cNvPicPr>
          <p:nvPr>
            <a:wavAudioFile r:embed="rId1" name="Pascal bâle.wav"/>
          </p:nvPr>
        </p:nvPicPr>
        <p:blipFill>
          <a:blip r:embed="rId13" cstate="print"/>
          <a:stretch>
            <a:fillRect/>
          </a:stretch>
        </p:blipFill>
        <p:spPr>
          <a:xfrm>
            <a:off x="4896445" y="2160439"/>
            <a:ext cx="304800" cy="304800"/>
          </a:xfrm>
          <a:prstGeom prst="rect">
            <a:avLst/>
          </a:prstGeom>
        </p:spPr>
      </p:pic>
    </p:spTree>
  </p:cSld>
  <p:clrMapOvr>
    <a:masterClrMapping/>
  </p:clrMapOvr>
  <p:transition spd="slow" advTm="3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7"/>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2000"/>
                                  </p:stCondLst>
                                  <p:childTnLst>
                                    <p:set>
                                      <p:cBhvr>
                                        <p:cTn id="13" dur="1" fill="hold">
                                          <p:stCondLst>
                                            <p:cond delay="0"/>
                                          </p:stCondLst>
                                        </p:cTn>
                                        <p:tgtEl>
                                          <p:spTgt spid="16"/>
                                        </p:tgtEl>
                                        <p:attrNameLst>
                                          <p:attrName>style.visibility</p:attrName>
                                        </p:attrNameLst>
                                      </p:cBhvr>
                                      <p:to>
                                        <p:strVal val="visible"/>
                                      </p:to>
                                    </p:set>
                                    <p:anim to="" calcmode="lin" valueType="num">
                                      <p:cBhvr>
                                        <p:cTn id="14" dur="1" fill="hold"/>
                                        <p:tgtEl>
                                          <p:spTgt spid="16"/>
                                        </p:tgtEl>
                                        <p:attrNameLst>
                                          <p:attrName/>
                                        </p:attrNameLst>
                                      </p:cBhvr>
                                    </p:anim>
                                  </p:childTnLst>
                                </p:cTn>
                              </p:par>
                            </p:childTnLst>
                          </p:cTn>
                        </p:par>
                        <p:par>
                          <p:cTn id="15" fill="hold">
                            <p:stCondLst>
                              <p:cond delay="45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11600"/>
                            </p:stCondLst>
                            <p:childTnLst>
                              <p:par>
                                <p:cTn id="22" presetID="24" presetClass="entr" presetSubtype="0" fill="hold" nodeType="afterEffect">
                                  <p:stCondLst>
                                    <p:cond delay="2000"/>
                                  </p:stCondLst>
                                  <p:childTnLst>
                                    <p:set>
                                      <p:cBhvr>
                                        <p:cTn id="23" dur="1" fill="hold">
                                          <p:stCondLst>
                                            <p:cond delay="0"/>
                                          </p:stCondLst>
                                        </p:cTn>
                                        <p:tgtEl>
                                          <p:spTgt spid="26"/>
                                        </p:tgtEl>
                                        <p:attrNameLst>
                                          <p:attrName>style.visibility</p:attrName>
                                        </p:attrNameLst>
                                      </p:cBhvr>
                                      <p:to>
                                        <p:strVal val="visible"/>
                                      </p:to>
                                    </p:set>
                                    <p:anim to="" calcmode="lin" valueType="num">
                                      <p:cBhvr>
                                        <p:cTn id="24" dur="1" fill="hold"/>
                                        <p:tgtEl>
                                          <p:spTgt spid="26"/>
                                        </p:tgtEl>
                                        <p:attrNameLst>
                                          <p:attrName/>
                                        </p:attrNameLst>
                                      </p:cBhvr>
                                    </p:anim>
                                  </p:childTnLst>
                                </p:cTn>
                              </p:par>
                              <p:par>
                                <p:cTn id="25" presetID="24" presetClass="entr" presetSubtype="0" fill="hold" nodeType="withEffect">
                                  <p:stCondLst>
                                    <p:cond delay="2000"/>
                                  </p:stCondLst>
                                  <p:childTnLst>
                                    <p:set>
                                      <p:cBhvr>
                                        <p:cTn id="26" dur="1" fill="hold">
                                          <p:stCondLst>
                                            <p:cond delay="0"/>
                                          </p:stCondLst>
                                        </p:cTn>
                                        <p:tgtEl>
                                          <p:spTgt spid="27"/>
                                        </p:tgtEl>
                                        <p:attrNameLst>
                                          <p:attrName>style.visibility</p:attrName>
                                        </p:attrNameLst>
                                      </p:cBhvr>
                                      <p:to>
                                        <p:strVal val="visible"/>
                                      </p:to>
                                    </p:set>
                                    <p:anim to="" calcmode="lin" valueType="num">
                                      <p:cBhvr>
                                        <p:cTn id="27" dur="1" fill="hold"/>
                                        <p:tgtEl>
                                          <p:spTgt spid="2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par>
                          <p:cTn id="33" fill="hold">
                            <p:stCondLst>
                              <p:cond delay="500"/>
                            </p:stCondLst>
                            <p:childTnLst>
                              <p:par>
                                <p:cTn id="34" presetID="24" presetClass="entr" presetSubtype="0" fill="hold" grpId="0" nodeType="afterEffect">
                                  <p:stCondLst>
                                    <p:cond delay="4000"/>
                                  </p:stCondLst>
                                  <p:childTnLst>
                                    <p:set>
                                      <p:cBhvr>
                                        <p:cTn id="35" dur="1" fill="hold">
                                          <p:stCondLst>
                                            <p:cond delay="0"/>
                                          </p:stCondLst>
                                        </p:cTn>
                                        <p:tgtEl>
                                          <p:spTgt spid="7"/>
                                        </p:tgtEl>
                                        <p:attrNameLst>
                                          <p:attrName>style.visibility</p:attrName>
                                        </p:attrNameLst>
                                      </p:cBhvr>
                                      <p:to>
                                        <p:strVal val="visible"/>
                                      </p:to>
                                    </p:set>
                                    <p:anim to="" calcmode="lin" valueType="num">
                                      <p:cBhvr>
                                        <p:cTn id="36" dur="1" fill="hold"/>
                                        <p:tgtEl>
                                          <p:spTgt spid="7"/>
                                        </p:tgtEl>
                                        <p:attrNameLst>
                                          <p:attrName/>
                                        </p:attrNameLst>
                                      </p:cBhvr>
                                    </p:anim>
                                  </p:childTnLst>
                                </p:cTn>
                              </p:par>
                            </p:childTnLst>
                          </p:cTn>
                        </p:par>
                        <p:par>
                          <p:cTn id="37" fill="hold">
                            <p:stCondLst>
                              <p:cond delay="4500"/>
                            </p:stCondLst>
                            <p:childTnLst>
                              <p:par>
                                <p:cTn id="38" presetID="24" presetClass="entr" presetSubtype="0" fill="hold" nodeType="after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par>
                                <p:cTn id="41" presetID="24" presetClass="entr" presetSubtype="0" fill="hold" nodeType="withEffect">
                                  <p:stCondLst>
                                    <p:cond delay="2000"/>
                                  </p:stCondLst>
                                  <p:childTnLst>
                                    <p:set>
                                      <p:cBhvr>
                                        <p:cTn id="42" dur="1" fill="hold">
                                          <p:stCondLst>
                                            <p:cond delay="0"/>
                                          </p:stCondLst>
                                        </p:cTn>
                                        <p:tgtEl>
                                          <p:spTgt spid="23"/>
                                        </p:tgtEl>
                                        <p:attrNameLst>
                                          <p:attrName>style.visibility</p:attrName>
                                        </p:attrNameLst>
                                      </p:cBhvr>
                                      <p:to>
                                        <p:strVal val="visible"/>
                                      </p:to>
                                    </p:set>
                                    <p:anim to="" calcmode="lin" valueType="num">
                                      <p:cBhvr>
                                        <p:cTn id="43" dur="1" fill="hold"/>
                                        <p:tgtEl>
                                          <p:spTgt spid="2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4" repeatCount="indefinite" fill="hold" display="0">
                  <p:stCondLst>
                    <p:cond delay="indefinite"/>
                  </p:stCondLst>
                  <p:endCondLst>
                    <p:cond evt="onPrev" delay="0">
                      <p:tgtEl>
                        <p:sldTgt/>
                      </p:tgtEl>
                    </p:cond>
                    <p:cond evt="onStopAudio" delay="0">
                      <p:tgtEl>
                        <p:sldTgt/>
                      </p:tgtEl>
                    </p:cond>
                  </p:endCondLst>
                </p:cTn>
                <p:tgtEl>
                  <p:spTgt spid="17"/>
                </p:tgtEl>
              </p:cMediaNode>
            </p:audio>
          </p:childTnLst>
        </p:cTn>
      </p:par>
    </p:tnLst>
    <p:bldLst>
      <p:bldP spid="2" grpId="0"/>
      <p:bldP spid="3" grpId="0"/>
      <p:bldP spid="6" grpId="0"/>
      <p:bldP spid="7"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5000"/>
            <a:lum/>
          </a:blip>
          <a:srcRect/>
          <a:stretch>
            <a:fillRect t="-4000" b="-4000"/>
          </a:stretch>
        </a:blipFill>
        <a:effectLst/>
      </p:bgPr>
    </p:bg>
    <p:spTree>
      <p:nvGrpSpPr>
        <p:cNvPr id="1" name=""/>
        <p:cNvGrpSpPr/>
        <p:nvPr/>
      </p:nvGrpSpPr>
      <p:grpSpPr>
        <a:xfrm>
          <a:off x="0" y="0"/>
          <a:ext cx="0" cy="0"/>
          <a:chOff x="0" y="0"/>
          <a:chExt cx="0" cy="0"/>
        </a:xfrm>
      </p:grpSpPr>
      <p:sp>
        <p:nvSpPr>
          <p:cNvPr id="2" name="Rectangle 1"/>
          <p:cNvSpPr/>
          <p:nvPr/>
        </p:nvSpPr>
        <p:spPr>
          <a:xfrm>
            <a:off x="0" y="144000"/>
            <a:ext cx="8640763" cy="5632311"/>
          </a:xfrm>
          <a:prstGeom prst="rect">
            <a:avLst/>
          </a:prstGeom>
        </p:spPr>
        <p:txBody>
          <a:bodyPr wrap="square">
            <a:spAutoFit/>
          </a:bodyPr>
          <a:lstStyle/>
          <a:p>
            <a:pPr algn="ctr"/>
            <a:r>
              <a:rPr lang="fr-FR" sz="3600" dirty="0" smtClean="0">
                <a:ln w="19050">
                  <a:solidFill>
                    <a:srgbClr val="FF0000"/>
                  </a:solidFill>
                </a:ln>
                <a:solidFill>
                  <a:srgbClr val="FFFF00"/>
                </a:solidFill>
                <a:latin typeface="Franklin Gothic Heavy" pitchFamily="34" charset="0"/>
              </a:rPr>
              <a:t>Le Carnaval de Bâle, le </a:t>
            </a:r>
            <a:r>
              <a:rPr lang="fr-FR" sz="3600" dirty="0" err="1" smtClean="0">
                <a:ln w="19050">
                  <a:solidFill>
                    <a:srgbClr val="FF0000"/>
                  </a:solidFill>
                </a:ln>
                <a:solidFill>
                  <a:srgbClr val="FFFF00"/>
                </a:solidFill>
                <a:latin typeface="Franklin Gothic Heavy" pitchFamily="34" charset="0"/>
              </a:rPr>
              <a:t>Morgenstreich</a:t>
            </a:r>
            <a:r>
              <a:rPr lang="fr-FR" sz="3600" dirty="0" smtClean="0">
                <a:ln w="19050">
                  <a:solidFill>
                    <a:srgbClr val="FF0000"/>
                  </a:solidFill>
                </a:ln>
                <a:solidFill>
                  <a:srgbClr val="FFFF00"/>
                </a:solidFill>
                <a:latin typeface="Franklin Gothic Heavy" pitchFamily="34" charset="0"/>
              </a:rPr>
              <a:t> est inscrit dans l’ADN de la ville. Il est considéré comme le moteur de sa créativité culturelle et, pendant trois jours, plonge la cité rhénane dans la plus grande effervescence. Son caractère unique et sa qualité remarquable lui ont valu d’être inscrit au patrimoine mondial culturel immatériel de l’UNESCO.</a:t>
            </a:r>
            <a:r>
              <a:rPr lang="fr-FR" sz="3600" dirty="0" smtClean="0">
                <a:ln w="15875">
                  <a:solidFill>
                    <a:srgbClr val="C00000"/>
                  </a:solidFill>
                </a:ln>
                <a:solidFill>
                  <a:srgbClr val="FFFF00"/>
                </a:solidFill>
                <a:latin typeface="Fugaz One" pitchFamily="2" charset="0"/>
              </a:rPr>
              <a:t> </a:t>
            </a:r>
            <a:endParaRPr lang="fr-FR" sz="3600" dirty="0">
              <a:ln w="15875">
                <a:solidFill>
                  <a:srgbClr val="C00000"/>
                </a:solidFill>
              </a:ln>
              <a:solidFill>
                <a:srgbClr val="FFFF00"/>
              </a:solidFill>
              <a:latin typeface="Fugaz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371475" cy="371475"/>
          </a:xfrm>
          <a:prstGeom prst="rect">
            <a:avLst/>
          </a:prstGeom>
        </p:spPr>
      </p:pic>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50173_1705569079932514_8778583861748227934_n.jpg"/>
          <p:cNvPicPr>
            <a:picLocks noChangeAspect="1"/>
          </p:cNvPicPr>
          <p:nvPr/>
        </p:nvPicPr>
        <p:blipFill>
          <a:blip r:embed="rId2" cstate="print"/>
          <a:stretch>
            <a:fillRect/>
          </a:stretch>
        </p:blipFill>
        <p:spPr>
          <a:xfrm>
            <a:off x="1548000" y="0"/>
            <a:ext cx="5516347"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52810_1705569526599136_3794714683365661918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52838_1705570039932418_9219532361870535657_n.jpg"/>
          <p:cNvPicPr>
            <a:picLocks noChangeAspect="1"/>
          </p:cNvPicPr>
          <p:nvPr/>
        </p:nvPicPr>
        <p:blipFill>
          <a:blip r:embed="rId2" cstate="print"/>
          <a:stretch>
            <a:fillRect/>
          </a:stretch>
        </p:blipFill>
        <p:spPr>
          <a:xfrm>
            <a:off x="1872000" y="0"/>
            <a:ext cx="4888275"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55959_1705569576599131_2070036390527097551_n.jpg"/>
          <p:cNvPicPr>
            <a:picLocks noChangeAspect="1"/>
          </p:cNvPicPr>
          <p:nvPr/>
        </p:nvPicPr>
        <p:blipFill>
          <a:blip r:embed="rId2" cstate="print"/>
          <a:stretch>
            <a:fillRect/>
          </a:stretch>
        </p:blipFill>
        <p:spPr>
          <a:xfrm>
            <a:off x="1692000" y="0"/>
            <a:ext cx="5260288"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77846_1705569803265775_3073989496952702610_n.jpg"/>
          <p:cNvPicPr>
            <a:picLocks noChangeAspect="1"/>
          </p:cNvPicPr>
          <p:nvPr/>
        </p:nvPicPr>
        <p:blipFill>
          <a:blip r:embed="rId2" cstate="print"/>
          <a:stretch>
            <a:fillRect/>
          </a:stretch>
        </p:blipFill>
        <p:spPr>
          <a:xfrm>
            <a:off x="1548000" y="1038"/>
            <a:ext cx="55296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83999_1705569686599120_7765933920856000230_n.jpg"/>
          <p:cNvPicPr>
            <a:picLocks noChangeAspect="1"/>
          </p:cNvPicPr>
          <p:nvPr/>
        </p:nvPicPr>
        <p:blipFill>
          <a:blip r:embed="rId2" cstate="print"/>
          <a:stretch>
            <a:fillRect/>
          </a:stretch>
        </p:blipFill>
        <p:spPr>
          <a:xfrm>
            <a:off x="2160141"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11443_1705569736599115_5641402636096377091_n.jpg"/>
          <p:cNvPicPr>
            <a:picLocks noChangeAspect="1"/>
          </p:cNvPicPr>
          <p:nvPr/>
        </p:nvPicPr>
        <p:blipFill>
          <a:blip r:embed="rId2" cstate="print"/>
          <a:stretch>
            <a:fillRect/>
          </a:stretch>
        </p:blipFill>
        <p:spPr>
          <a:xfrm>
            <a:off x="1728000" y="0"/>
            <a:ext cx="5185292"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12315_1705569133265842_953846237239271192_n.jpg"/>
          <p:cNvPicPr>
            <a:picLocks noChangeAspect="1"/>
          </p:cNvPicPr>
          <p:nvPr/>
        </p:nvPicPr>
        <p:blipFill>
          <a:blip r:embed="rId2" cstate="print"/>
          <a:stretch>
            <a:fillRect/>
          </a:stretch>
        </p:blipFill>
        <p:spPr>
          <a:xfrm>
            <a:off x="1872109" y="0"/>
            <a:ext cx="4926579"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15827_1705569769932445_8642802098560860166_n.jpg"/>
          <p:cNvPicPr>
            <a:picLocks noChangeAspect="1"/>
          </p:cNvPicPr>
          <p:nvPr/>
        </p:nvPicPr>
        <p:blipFill>
          <a:blip r:embed="rId2" cstate="print"/>
          <a:stretch>
            <a:fillRect/>
          </a:stretch>
        </p:blipFill>
        <p:spPr>
          <a:xfrm>
            <a:off x="1944000" y="0"/>
            <a:ext cx="4747241"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28766_1705569919932430_8269439564440518402_n.jpg"/>
          <p:cNvPicPr>
            <a:picLocks noChangeAspect="1"/>
          </p:cNvPicPr>
          <p:nvPr/>
        </p:nvPicPr>
        <p:blipFill>
          <a:blip r:embed="rId2" cstate="print"/>
          <a:stretch>
            <a:fillRect/>
          </a:stretch>
        </p:blipFill>
        <p:spPr>
          <a:xfrm>
            <a:off x="2052000" y="0"/>
            <a:ext cx="4505877"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32625_1705569316599157_2695531207972574527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40026_1705570053265750_8571721134959350019_n.jpg"/>
          <p:cNvPicPr>
            <a:picLocks noChangeAspect="1"/>
          </p:cNvPicPr>
          <p:nvPr/>
        </p:nvPicPr>
        <p:blipFill>
          <a:blip r:embed="rId2" cstate="print"/>
          <a:stretch>
            <a:fillRect/>
          </a:stretch>
        </p:blipFill>
        <p:spPr>
          <a:xfrm>
            <a:off x="1692000" y="1038"/>
            <a:ext cx="524033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42465_1705570009932421_1442397494026120932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42634_1705569113265844_1604976651023029122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44384_1705569366599152_4151660396439639846_n.jpg"/>
          <p:cNvPicPr>
            <a:picLocks noChangeAspect="1"/>
          </p:cNvPicPr>
          <p:nvPr/>
        </p:nvPicPr>
        <p:blipFill>
          <a:blip r:embed="rId2" cstate="print"/>
          <a:stretch>
            <a:fillRect/>
          </a:stretch>
        </p:blipFill>
        <p:spPr>
          <a:xfrm>
            <a:off x="2196000" y="0"/>
            <a:ext cx="4267305" cy="5796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44389_1705570143265741_7505303534948419662_n.jpg"/>
          <p:cNvPicPr>
            <a:picLocks noChangeAspect="1"/>
          </p:cNvPicPr>
          <p:nvPr/>
        </p:nvPicPr>
        <p:blipFill>
          <a:blip r:embed="rId2" cstate="print"/>
          <a:stretch>
            <a:fillRect/>
          </a:stretch>
        </p:blipFill>
        <p:spPr>
          <a:xfrm>
            <a:off x="2016000" y="1038"/>
            <a:ext cx="4611067"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53518_1705569146599174_2914969308777759829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54145_1705569333265822_9175798267884506278_n.jpg"/>
          <p:cNvPicPr>
            <a:picLocks noChangeAspect="1"/>
          </p:cNvPicPr>
          <p:nvPr/>
        </p:nvPicPr>
        <p:blipFill>
          <a:blip r:embed="rId2" cstate="print"/>
          <a:stretch>
            <a:fillRect/>
          </a:stretch>
        </p:blipFill>
        <p:spPr>
          <a:xfrm>
            <a:off x="1620000" y="1038"/>
            <a:ext cx="5395802"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54298_1705569819932440_7302072568712254593_n.jpg"/>
          <p:cNvPicPr>
            <a:picLocks noChangeAspect="1"/>
          </p:cNvPicPr>
          <p:nvPr/>
        </p:nvPicPr>
        <p:blipFill>
          <a:blip r:embed="rId2" cstate="print"/>
          <a:stretch>
            <a:fillRect/>
          </a:stretch>
        </p:blipFill>
        <p:spPr>
          <a:xfrm>
            <a:off x="1944000" y="1038"/>
            <a:ext cx="4731014"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54403_1705569599932462_6409463427039484443_n.jpg"/>
          <p:cNvPicPr>
            <a:picLocks noChangeAspect="1"/>
          </p:cNvPicPr>
          <p:nvPr/>
        </p:nvPicPr>
        <p:blipFill>
          <a:blip r:embed="rId2" cstate="print"/>
          <a:stretch>
            <a:fillRect/>
          </a:stretch>
        </p:blipFill>
        <p:spPr>
          <a:xfrm>
            <a:off x="792000" y="1038"/>
            <a:ext cx="70656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54571_1705569336599155_7614543480884844791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54759_1705568989932523_326366426672435816_n.jpg"/>
          <p:cNvPicPr>
            <a:picLocks noChangeAspect="1"/>
          </p:cNvPicPr>
          <p:nvPr/>
        </p:nvPicPr>
        <p:blipFill>
          <a:blip r:embed="rId2" cstate="print"/>
          <a:stretch>
            <a:fillRect/>
          </a:stretch>
        </p:blipFill>
        <p:spPr>
          <a:xfrm>
            <a:off x="1476000" y="1038"/>
            <a:ext cx="5717121"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62247_1705569896599099_3832514590176838202_n.jpg"/>
          <p:cNvPicPr>
            <a:picLocks noChangeAspect="1"/>
          </p:cNvPicPr>
          <p:nvPr/>
        </p:nvPicPr>
        <p:blipFill>
          <a:blip r:embed="rId2" cstate="print"/>
          <a:stretch>
            <a:fillRect/>
          </a:stretch>
        </p:blipFill>
        <p:spPr>
          <a:xfrm>
            <a:off x="1764000" y="1038"/>
            <a:ext cx="5097327"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064989_1705569696599119_2637873113291198455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9159691_1705569213265834_4125006167230447718_n.jpg"/>
          <p:cNvPicPr>
            <a:picLocks noChangeAspect="1"/>
          </p:cNvPicPr>
          <p:nvPr/>
        </p:nvPicPr>
        <p:blipFill>
          <a:blip r:embed="rId2" cstate="print"/>
          <a:stretch>
            <a:fillRect/>
          </a:stretch>
        </p:blipFill>
        <p:spPr>
          <a:xfrm>
            <a:off x="2016000" y="1038"/>
            <a:ext cx="463582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26038_1705569019932520_1589338170712944307_n.jpg"/>
          <p:cNvPicPr>
            <a:picLocks noChangeAspect="1"/>
          </p:cNvPicPr>
          <p:nvPr/>
        </p:nvPicPr>
        <p:blipFill>
          <a:blip r:embed="rId2" cstate="print"/>
          <a:stretch>
            <a:fillRect/>
          </a:stretch>
        </p:blipFill>
        <p:spPr>
          <a:xfrm>
            <a:off x="1728000" y="1038"/>
            <a:ext cx="5154373"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0594_1705570093265746_2061006756586900976_n.jpg"/>
          <p:cNvPicPr>
            <a:picLocks noChangeAspect="1"/>
          </p:cNvPicPr>
          <p:nvPr/>
        </p:nvPicPr>
        <p:blipFill>
          <a:blip r:embed="rId2" cstate="print"/>
          <a:stretch>
            <a:fillRect/>
          </a:stretch>
        </p:blipFill>
        <p:spPr>
          <a:xfrm>
            <a:off x="1944000" y="1038"/>
            <a:ext cx="4766893"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1353_1705569479932474_2647359472062804436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1915_1705570213265734_3595905086675539886_n.jpg"/>
          <p:cNvPicPr>
            <a:picLocks noChangeAspect="1"/>
          </p:cNvPicPr>
          <p:nvPr/>
        </p:nvPicPr>
        <p:blipFill>
          <a:blip r:embed="rId2" cstate="print"/>
          <a:stretch>
            <a:fillRect/>
          </a:stretch>
        </p:blipFill>
        <p:spPr>
          <a:xfrm>
            <a:off x="1764000" y="1038"/>
            <a:ext cx="5086089"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1996_1705569633265792_1605093948855880060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2003_1705570126599076_8340866341954551337_n.jpg"/>
          <p:cNvPicPr>
            <a:picLocks noChangeAspect="1"/>
          </p:cNvPicPr>
          <p:nvPr/>
        </p:nvPicPr>
        <p:blipFill>
          <a:blip r:embed="rId2" cstate="print"/>
          <a:stretch>
            <a:fillRect/>
          </a:stretch>
        </p:blipFill>
        <p:spPr>
          <a:xfrm>
            <a:off x="1872109" y="1038"/>
            <a:ext cx="498702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7148_1705569499932472_2212490911301419331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7430_1705569293265826_622808032976406249_n.jpg"/>
          <p:cNvPicPr>
            <a:picLocks noChangeAspect="1"/>
          </p:cNvPicPr>
          <p:nvPr/>
        </p:nvPicPr>
        <p:blipFill>
          <a:blip r:embed="rId2" cstate="print"/>
          <a:stretch>
            <a:fillRect/>
          </a:stretch>
        </p:blipFill>
        <p:spPr>
          <a:xfrm>
            <a:off x="1944117" y="1038"/>
            <a:ext cx="4783384"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9243_1705570179932404_5565218611316460302_n.jpg"/>
          <p:cNvPicPr>
            <a:picLocks noChangeAspect="1"/>
          </p:cNvPicPr>
          <p:nvPr/>
        </p:nvPicPr>
        <p:blipFill>
          <a:blip r:embed="rId2" cstate="print"/>
          <a:stretch>
            <a:fillRect/>
          </a:stretch>
        </p:blipFill>
        <p:spPr>
          <a:xfrm>
            <a:off x="2160141"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9526_1705569256599163_2866452382937338164_n.jpg"/>
          <p:cNvPicPr>
            <a:picLocks noChangeAspect="1"/>
          </p:cNvPicPr>
          <p:nvPr/>
        </p:nvPicPr>
        <p:blipFill>
          <a:blip r:embed="rId2" cstate="print"/>
          <a:stretch>
            <a:fillRect/>
          </a:stretch>
        </p:blipFill>
        <p:spPr>
          <a:xfrm>
            <a:off x="1620000" y="1038"/>
            <a:ext cx="540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40885_1705569423265813_7999256431966112736_n.jpg"/>
          <p:cNvPicPr>
            <a:picLocks noChangeAspect="1"/>
          </p:cNvPicPr>
          <p:nvPr/>
        </p:nvPicPr>
        <p:blipFill>
          <a:blip r:embed="rId2" cstate="print"/>
          <a:stretch>
            <a:fillRect/>
          </a:stretch>
        </p:blipFill>
        <p:spPr>
          <a:xfrm>
            <a:off x="1368000" y="1038"/>
            <a:ext cx="58848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42516_1705568999932522_3534404219849848968_n.jpg"/>
          <p:cNvPicPr>
            <a:picLocks noChangeAspect="1"/>
          </p:cNvPicPr>
          <p:nvPr/>
        </p:nvPicPr>
        <p:blipFill>
          <a:blip r:embed="rId2" cstate="print"/>
          <a:stretch>
            <a:fillRect/>
          </a:stretch>
        </p:blipFill>
        <p:spPr>
          <a:xfrm>
            <a:off x="2052000" y="1038"/>
            <a:ext cx="4571415"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43793_1705568953265860_2876059991993933247_n.jpg"/>
          <p:cNvPicPr>
            <a:picLocks noChangeAspect="1"/>
          </p:cNvPicPr>
          <p:nvPr/>
        </p:nvPicPr>
        <p:blipFill>
          <a:blip r:embed="rId2" cstate="print"/>
          <a:stretch>
            <a:fillRect/>
          </a:stretch>
        </p:blipFill>
        <p:spPr>
          <a:xfrm>
            <a:off x="1584077" y="1038"/>
            <a:ext cx="5468343"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44922_1705568979932524_8895576899669103436_n.jpg"/>
          <p:cNvPicPr>
            <a:picLocks noChangeAspect="1"/>
          </p:cNvPicPr>
          <p:nvPr/>
        </p:nvPicPr>
        <p:blipFill>
          <a:blip r:embed="rId2" cstate="print"/>
          <a:stretch>
            <a:fillRect/>
          </a:stretch>
        </p:blipFill>
        <p:spPr>
          <a:xfrm>
            <a:off x="1944117" y="1038"/>
            <a:ext cx="4783384"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45535_1705569129932509_2021484810502905167_n.jpg"/>
          <p:cNvPicPr>
            <a:picLocks noChangeAspect="1"/>
          </p:cNvPicPr>
          <p:nvPr/>
        </p:nvPicPr>
        <p:blipFill>
          <a:blip r:embed="rId2" cstate="print"/>
          <a:stretch>
            <a:fillRect/>
          </a:stretch>
        </p:blipFill>
        <p:spPr>
          <a:xfrm>
            <a:off x="540000" y="0"/>
            <a:ext cx="75744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45559_1705569859932436_3961594391821943134_n.jpg"/>
          <p:cNvPicPr>
            <a:picLocks noChangeAspect="1"/>
          </p:cNvPicPr>
          <p:nvPr/>
        </p:nvPicPr>
        <p:blipFill>
          <a:blip r:embed="rId2" cstate="print"/>
          <a:stretch>
            <a:fillRect/>
          </a:stretch>
        </p:blipFill>
        <p:spPr>
          <a:xfrm>
            <a:off x="1908000" y="1038"/>
            <a:ext cx="4816743"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71127_1705569449932477_2183758484627021262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7272709" y="2376463"/>
            <a:ext cx="1188000" cy="1188000"/>
          </a:xfrm>
          <a:prstGeom prst="rect">
            <a:avLst/>
          </a:prstGeom>
        </p:spPr>
      </p:pic>
      <p:sp>
        <p:nvSpPr>
          <p:cNvPr id="7" name="Étoile à 12 branches 6"/>
          <p:cNvSpPr>
            <a:spLocks/>
          </p:cNvSpPr>
          <p:nvPr/>
        </p:nvSpPr>
        <p:spPr>
          <a:xfrm>
            <a:off x="4608413" y="3456583"/>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2005</a:t>
            </a:r>
            <a:endParaRPr lang="fr-FR" sz="1100" dirty="0">
              <a:solidFill>
                <a:srgbClr val="FF0000"/>
              </a:solidFill>
              <a:latin typeface="Rockwell" pitchFamily="18" charset="0"/>
            </a:endParaRPr>
          </a:p>
        </p:txBody>
      </p:sp>
      <p:sp>
        <p:nvSpPr>
          <p:cNvPr id="8" name="ZoneTexte 7"/>
          <p:cNvSpPr txBox="1"/>
          <p:nvPr/>
        </p:nvSpPr>
        <p:spPr>
          <a:xfrm>
            <a:off x="6480621" y="3924000"/>
            <a:ext cx="896399" cy="276999"/>
          </a:xfrm>
          <a:prstGeom prst="rect">
            <a:avLst/>
          </a:prstGeom>
          <a:noFill/>
        </p:spPr>
        <p:txBody>
          <a:bodyPr wrap="none" rtlCol="0">
            <a:spAutoFit/>
          </a:bodyPr>
          <a:lstStyle/>
          <a:p>
            <a:r>
              <a:rPr lang="fr-FR" sz="1200" b="1" dirty="0" smtClean="0">
                <a:solidFill>
                  <a:srgbClr val="FF0000"/>
                </a:solidFill>
              </a:rPr>
              <a:t>26.02.2024</a:t>
            </a:r>
            <a:endParaRPr lang="fr-FR" sz="1200" b="1" dirty="0">
              <a:solidFill>
                <a:srgbClr val="FF0000"/>
              </a:solidFill>
            </a:endParaRPr>
          </a:p>
        </p:txBody>
      </p:sp>
      <p:sp>
        <p:nvSpPr>
          <p:cNvPr id="11" name="ZoneTexte 10"/>
          <p:cNvSpPr txBox="1"/>
          <p:nvPr/>
        </p:nvSpPr>
        <p:spPr>
          <a:xfrm>
            <a:off x="2232149" y="5076000"/>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5328493" y="2016423"/>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180000" y="612000"/>
            <a:ext cx="4500421" cy="1200327"/>
          </a:xfrm>
          <a:prstGeom prst="rect">
            <a:avLst/>
          </a:prstGeom>
          <a:noFill/>
        </p:spPr>
        <p:txBody>
          <a:bodyPr wrap="square" lIns="91439" tIns="45719" rIns="91439" bIns="45719" rtlCol="0">
            <a:spAutoFit/>
          </a:bodyPr>
          <a:lstStyle/>
          <a:p>
            <a:pPr algn="ctr"/>
            <a:r>
              <a:rPr lang="fr-FR" sz="3600" dirty="0" smtClean="0">
                <a:ln w="19050">
                  <a:solidFill>
                    <a:schemeClr val="tx1"/>
                  </a:solidFill>
                </a:ln>
                <a:solidFill>
                  <a:srgbClr val="FFFF00"/>
                </a:solidFill>
                <a:latin typeface="Permanent Marker" pitchFamily="2" charset="0"/>
                <a:ea typeface="Permanent Marker" pitchFamily="2" charset="0"/>
              </a:rPr>
              <a:t>Carnaval  de  Bâle music 2024</a:t>
            </a:r>
            <a:endParaRPr lang="fr-FR" sz="3600" dirty="0">
              <a:ln w="19050">
                <a:solidFill>
                  <a:schemeClr val="tx1"/>
                </a:solidFill>
              </a:ln>
              <a:solidFill>
                <a:srgbClr val="FFFF00"/>
              </a:solidFill>
              <a:latin typeface="Permanent Marker" pitchFamily="2" charset="0"/>
              <a:ea typeface="Permanent Marker" pitchFamily="2" charset="0"/>
            </a:endParaRPr>
          </a:p>
        </p:txBody>
      </p:sp>
      <p:sp>
        <p:nvSpPr>
          <p:cNvPr id="17" name="Rectangle à coins arrondis 16"/>
          <p:cNvSpPr/>
          <p:nvPr/>
        </p:nvSpPr>
        <p:spPr>
          <a:xfrm>
            <a:off x="612000" y="2592487"/>
            <a:ext cx="2880000" cy="1440000"/>
          </a:xfrm>
          <a:prstGeom prst="round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pic>
        <p:nvPicPr>
          <p:cNvPr id="18" name="Image 17" descr="f1daPhotographe.gif"/>
          <p:cNvPicPr>
            <a:picLocks noChangeAspect="1"/>
          </p:cNvPicPr>
          <p:nvPr/>
        </p:nvPicPr>
        <p:blipFill>
          <a:blip r:embed="rId6" cstate="print"/>
          <a:stretch>
            <a:fillRect/>
          </a:stretch>
        </p:blipFill>
        <p:spPr>
          <a:xfrm flipH="1">
            <a:off x="6480621" y="216223"/>
            <a:ext cx="1980000" cy="1980000"/>
          </a:xfrm>
          <a:prstGeom prst="rect">
            <a:avLst/>
          </a:prstGeom>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7"/>
                                        </p:tgtEl>
                                        <p:attrNameLst>
                                          <p:attrName>style.visibility</p:attrName>
                                        </p:attrNameLst>
                                      </p:cBhvr>
                                      <p:to>
                                        <p:strVal val="visible"/>
                                      </p:to>
                                    </p:set>
                                    <p:anim to="" calcmode="lin" valueType="num">
                                      <p:cBhvr>
                                        <p:cTn id="19" dur="1" fill="hold"/>
                                        <p:tgtEl>
                                          <p:spTgt spid="17"/>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019-02-17_192357.jpg"/>
          <p:cNvPicPr>
            <a:picLocks noChangeAspect="1"/>
          </p:cNvPicPr>
          <p:nvPr/>
        </p:nvPicPr>
        <p:blipFill>
          <a:blip r:embed="rId2" cstate="print"/>
          <a:stretch>
            <a:fillRect/>
          </a:stretch>
        </p:blipFill>
        <p:spPr>
          <a:xfrm>
            <a:off x="0" y="451490"/>
            <a:ext cx="8640763" cy="4858057"/>
          </a:xfrm>
          <a:prstGeom prst="rect">
            <a:avLst/>
          </a:prstGeom>
        </p:spPr>
      </p:pic>
    </p:spTree>
  </p:cSld>
  <p:clrMapOvr>
    <a:masterClrMapping/>
  </p:clrMapOvr>
  <p:transition spd="slow" advTm="4000">
    <p:circle/>
  </p:transition>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4543</TotalTime>
  <Words>109</Words>
  <Application>Microsoft Office PowerPoint</Application>
  <PresentationFormat>Personnalisé</PresentationFormat>
  <Paragraphs>14</Paragraphs>
  <Slides>46</Slides>
  <Notes>0</Notes>
  <HiddenSlides>0</HiddenSlides>
  <MMClips>1</MMClips>
  <ScaleCrop>false</ScaleCrop>
  <HeadingPairs>
    <vt:vector size="4" baseType="variant">
      <vt:variant>
        <vt:lpstr>Thème</vt:lpstr>
      </vt:variant>
      <vt:variant>
        <vt:i4>2</vt:i4>
      </vt:variant>
      <vt:variant>
        <vt:lpstr>Titres des diapositives</vt:lpstr>
      </vt:variant>
      <vt:variant>
        <vt:i4>46</vt:i4>
      </vt:variant>
    </vt:vector>
  </HeadingPairs>
  <TitlesOfParts>
    <vt:vector size="48"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468</cp:revision>
  <dcterms:created xsi:type="dcterms:W3CDTF">2020-01-17T12:16:53Z</dcterms:created>
  <dcterms:modified xsi:type="dcterms:W3CDTF">2024-02-28T12:40:05Z</dcterms:modified>
</cp:coreProperties>
</file>