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Layouts/slideLayout15.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96" r:id="rId2"/>
  </p:sldMasterIdLst>
  <p:notesMasterIdLst>
    <p:notesMasterId r:id="rId87"/>
  </p:notesMasterIdLst>
  <p:sldIdLst>
    <p:sldId id="427" r:id="rId3"/>
    <p:sldId id="428" r:id="rId4"/>
    <p:sldId id="470" r:id="rId5"/>
    <p:sldId id="471" r:id="rId6"/>
    <p:sldId id="472" r:id="rId7"/>
    <p:sldId id="473" r:id="rId8"/>
    <p:sldId id="474" r:id="rId9"/>
    <p:sldId id="475" r:id="rId10"/>
    <p:sldId id="476" r:id="rId11"/>
    <p:sldId id="477" r:id="rId12"/>
    <p:sldId id="478" r:id="rId13"/>
    <p:sldId id="479" r:id="rId14"/>
    <p:sldId id="480" r:id="rId15"/>
    <p:sldId id="481" r:id="rId16"/>
    <p:sldId id="482" r:id="rId17"/>
    <p:sldId id="483" r:id="rId18"/>
    <p:sldId id="484" r:id="rId19"/>
    <p:sldId id="485" r:id="rId20"/>
    <p:sldId id="486" r:id="rId21"/>
    <p:sldId id="487" r:id="rId22"/>
    <p:sldId id="488" r:id="rId23"/>
    <p:sldId id="489" r:id="rId24"/>
    <p:sldId id="490" r:id="rId25"/>
    <p:sldId id="491" r:id="rId26"/>
    <p:sldId id="492" r:id="rId27"/>
    <p:sldId id="493" r:id="rId28"/>
    <p:sldId id="494" r:id="rId29"/>
    <p:sldId id="495" r:id="rId30"/>
    <p:sldId id="496" r:id="rId31"/>
    <p:sldId id="497" r:id="rId32"/>
    <p:sldId id="498" r:id="rId33"/>
    <p:sldId id="499" r:id="rId34"/>
    <p:sldId id="500" r:id="rId35"/>
    <p:sldId id="501" r:id="rId36"/>
    <p:sldId id="502" r:id="rId37"/>
    <p:sldId id="503" r:id="rId38"/>
    <p:sldId id="504" r:id="rId39"/>
    <p:sldId id="505" r:id="rId40"/>
    <p:sldId id="506" r:id="rId41"/>
    <p:sldId id="507" r:id="rId42"/>
    <p:sldId id="508" r:id="rId43"/>
    <p:sldId id="509" r:id="rId44"/>
    <p:sldId id="510" r:id="rId45"/>
    <p:sldId id="511" r:id="rId46"/>
    <p:sldId id="512" r:id="rId47"/>
    <p:sldId id="513" r:id="rId48"/>
    <p:sldId id="514" r:id="rId49"/>
    <p:sldId id="515" r:id="rId50"/>
    <p:sldId id="516" r:id="rId51"/>
    <p:sldId id="517" r:id="rId52"/>
    <p:sldId id="518" r:id="rId53"/>
    <p:sldId id="519" r:id="rId54"/>
    <p:sldId id="520" r:id="rId55"/>
    <p:sldId id="521" r:id="rId56"/>
    <p:sldId id="522" r:id="rId57"/>
    <p:sldId id="523" r:id="rId58"/>
    <p:sldId id="524" r:id="rId59"/>
    <p:sldId id="525" r:id="rId60"/>
    <p:sldId id="526" r:id="rId61"/>
    <p:sldId id="527" r:id="rId62"/>
    <p:sldId id="528" r:id="rId63"/>
    <p:sldId id="529" r:id="rId64"/>
    <p:sldId id="530" r:id="rId65"/>
    <p:sldId id="531" r:id="rId66"/>
    <p:sldId id="532" r:id="rId67"/>
    <p:sldId id="533" r:id="rId68"/>
    <p:sldId id="534" r:id="rId69"/>
    <p:sldId id="535" r:id="rId70"/>
    <p:sldId id="536" r:id="rId71"/>
    <p:sldId id="537" r:id="rId72"/>
    <p:sldId id="538" r:id="rId73"/>
    <p:sldId id="539" r:id="rId74"/>
    <p:sldId id="540" r:id="rId75"/>
    <p:sldId id="541" r:id="rId76"/>
    <p:sldId id="542" r:id="rId77"/>
    <p:sldId id="543" r:id="rId78"/>
    <p:sldId id="544" r:id="rId79"/>
    <p:sldId id="545" r:id="rId80"/>
    <p:sldId id="546" r:id="rId81"/>
    <p:sldId id="547" r:id="rId82"/>
    <p:sldId id="548" r:id="rId83"/>
    <p:sldId id="549" r:id="rId84"/>
    <p:sldId id="469" r:id="rId85"/>
    <p:sldId id="550" r:id="rId86"/>
  </p:sldIdLst>
  <p:sldSz cx="8640763" cy="5761038"/>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ucaSvQ2f+El2AZu5bwb4A==" hashData="mV5GvHvxSjS57ZKXSVj2wqfke04="/>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46" autoAdjust="0"/>
    <p:restoredTop sz="94660"/>
  </p:normalViewPr>
  <p:slideViewPr>
    <p:cSldViewPr>
      <p:cViewPr varScale="1">
        <p:scale>
          <a:sx n="77" d="100"/>
          <a:sy n="77" d="100"/>
        </p:scale>
        <p:origin x="-1206" y="-90"/>
      </p:cViewPr>
      <p:guideLst>
        <p:guide orient="horz" pos="1815"/>
        <p:guide pos="2722"/>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7C121FD-F2AF-4591-AE13-82B054ED0DB8}" type="datetimeFigureOut">
              <a:rPr lang="fr-FR" smtClean="0"/>
              <a:pPr/>
              <a:t>28/02/2024</a:t>
            </a:fld>
            <a:endParaRPr lang="fr-FR"/>
          </a:p>
        </p:txBody>
      </p:sp>
      <p:sp>
        <p:nvSpPr>
          <p:cNvPr id="4" name="Espace réservé de l'image des diapositives 3"/>
          <p:cNvSpPr>
            <a:spLocks noGrp="1" noRot="1" noChangeAspect="1"/>
          </p:cNvSpPr>
          <p:nvPr>
            <p:ph type="sldImg" idx="2"/>
          </p:nvPr>
        </p:nvSpPr>
        <p:spPr>
          <a:xfrm>
            <a:off x="858838" y="685800"/>
            <a:ext cx="5140325"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84F690F-0FD4-4172-9214-5E7CC9994902}"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69"/>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9"/>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2"/>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86"/>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9"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6"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32047" y="230720"/>
            <a:ext cx="7776687" cy="960173"/>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9" y="1289578"/>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9" y="1826997"/>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0" y="1289578"/>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0" y="1826997"/>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6"/>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9"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3"/>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60"/>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4"/>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192035"/>
            <a:ext cx="1944172" cy="409673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9" y="192035"/>
            <a:ext cx="5688502" cy="409673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73"/>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7"/>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90"/>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4"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83"/>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5" y="1289583"/>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5" y="1826996"/>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5"/>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8"/>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230709"/>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8" y="230709"/>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0"/>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3"/>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9"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2"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8"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4000">
    <p:diamon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5"/>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2"/>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1"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7"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spd="slow" advTm="4000">
    <p:diamon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gif"/><Relationship Id="rId12"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gif"/><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3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7.xml"/><Relationship Id="rId5" Type="http://schemas.openxmlformats.org/officeDocument/2006/relationships/image" Target="../media/image52.png"/><Relationship Id="rId4" Type="http://schemas.openxmlformats.org/officeDocument/2006/relationships/image" Target="../media/image51.png"/></Relationships>
</file>

<file path=ppt/slides/_rels/slide3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slideLayout" Target="../slideLayouts/slideLayout7.xml"/><Relationship Id="rId1" Type="http://schemas.openxmlformats.org/officeDocument/2006/relationships/audio" Target="../media/audio2.wav"/><Relationship Id="rId4" Type="http://schemas.openxmlformats.org/officeDocument/2006/relationships/image" Target="../media/image55.png"/></Relationships>
</file>

<file path=ppt/slides/_rels/slide3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5.gif"/><Relationship Id="rId2" Type="http://schemas.openxmlformats.org/officeDocument/2006/relationships/image" Target="../media/image64.jpeg"/><Relationship Id="rId1" Type="http://schemas.openxmlformats.org/officeDocument/2006/relationships/slideLayout" Target="../slideLayouts/slideLayout7.xml"/><Relationship Id="rId5" Type="http://schemas.openxmlformats.org/officeDocument/2006/relationships/image" Target="../media/image67.gif"/><Relationship Id="rId4" Type="http://schemas.openxmlformats.org/officeDocument/2006/relationships/image" Target="../media/image66.gif"/></Relationships>
</file>

<file path=ppt/slides/_rels/slide4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71.gif"/><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107.gif"/><Relationship Id="rId2" Type="http://schemas.openxmlformats.org/officeDocument/2006/relationships/image" Target="../media/image106.jpeg"/><Relationship Id="rId1" Type="http://schemas.openxmlformats.org/officeDocument/2006/relationships/slideLayout" Target="../slideLayouts/slideLayout18.xml"/><Relationship Id="rId6" Type="http://schemas.openxmlformats.org/officeDocument/2006/relationships/image" Target="../media/image110.gif"/><Relationship Id="rId5" Type="http://schemas.openxmlformats.org/officeDocument/2006/relationships/image" Target="../media/image109.jpeg"/><Relationship Id="rId4" Type="http://schemas.openxmlformats.org/officeDocument/2006/relationships/image" Target="../media/image108.gif"/></Relationships>
</file>

<file path=ppt/slides/_rels/slide84.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62000" b="-12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21600000">
            <a:off x="144000" y="0"/>
            <a:ext cx="4644131" cy="3744647"/>
          </a:xfrm>
          <a:prstGeom prst="rect">
            <a:avLst/>
          </a:prstGeom>
          <a:noFill/>
        </p:spPr>
        <p:txBody>
          <a:bodyPr wrap="none" rtlCol="0">
            <a:prstTxWarp prst="textArchUpPour">
              <a:avLst/>
            </a:prstTxWarp>
            <a:spAutoFit/>
          </a:bodyPr>
          <a:lstStyle/>
          <a:p>
            <a:r>
              <a:rPr lang="fr-FR" dirty="0" smtClean="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endParaRPr lang="fr-FR"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endParaRPr>
          </a:p>
        </p:txBody>
      </p:sp>
      <p:sp>
        <p:nvSpPr>
          <p:cNvPr id="3" name="ZoneTexte 2"/>
          <p:cNvSpPr txBox="1">
            <a:spLocks/>
          </p:cNvSpPr>
          <p:nvPr/>
        </p:nvSpPr>
        <p:spPr>
          <a:xfrm>
            <a:off x="0" y="1836000"/>
            <a:ext cx="8640000" cy="1846659"/>
          </a:xfrm>
          <a:prstGeom prst="rect">
            <a:avLst/>
          </a:prstGeom>
          <a:noFill/>
        </p:spPr>
        <p:txBody>
          <a:bodyPr wrap="square" rtlCol="0">
            <a:spAutoFit/>
          </a:bodyPr>
          <a:lstStyle/>
          <a:p>
            <a:pPr algn="ctr"/>
            <a:r>
              <a:rPr lang="fr-FR" sz="5000" dirty="0" smtClean="0">
                <a:ln w="38100" cmpd="dbl">
                  <a:solidFill>
                    <a:schemeClr val="tx1"/>
                  </a:solidFill>
                </a:ln>
                <a:gradFill>
                  <a:gsLst>
                    <a:gs pos="0">
                      <a:srgbClr val="FFF200"/>
                    </a:gs>
                    <a:gs pos="45000">
                      <a:srgbClr val="FF7A00"/>
                    </a:gs>
                    <a:gs pos="70000">
                      <a:srgbClr val="FF0300"/>
                    </a:gs>
                    <a:gs pos="100000">
                      <a:srgbClr val="4D0808"/>
                    </a:gs>
                  </a:gsLst>
                  <a:lin ang="5400000" scaled="0"/>
                </a:gradFill>
                <a:latin typeface="Permanent Marker" pitchFamily="2" charset="0"/>
                <a:ea typeface="Permanent Marker" pitchFamily="2" charset="0"/>
              </a:rPr>
              <a:t>Le </a:t>
            </a:r>
            <a:r>
              <a:rPr lang="fr-FR" sz="5000" dirty="0" err="1" smtClean="0">
                <a:ln w="38100" cmpd="dbl">
                  <a:solidFill>
                    <a:schemeClr val="tx1"/>
                  </a:solidFill>
                </a:ln>
                <a:gradFill>
                  <a:gsLst>
                    <a:gs pos="0">
                      <a:srgbClr val="FFF200"/>
                    </a:gs>
                    <a:gs pos="45000">
                      <a:srgbClr val="FF7A00"/>
                    </a:gs>
                    <a:gs pos="70000">
                      <a:srgbClr val="FF0300"/>
                    </a:gs>
                    <a:gs pos="100000">
                      <a:srgbClr val="4D0808"/>
                    </a:gs>
                  </a:gsLst>
                  <a:lin ang="5400000" scaled="0"/>
                </a:gradFill>
                <a:latin typeface="Permanent Marker" pitchFamily="2" charset="0"/>
                <a:ea typeface="Permanent Marker" pitchFamily="2" charset="0"/>
              </a:rPr>
              <a:t>Morgenstreich</a:t>
            </a:r>
            <a:r>
              <a:rPr lang="fr-FR" sz="5000" dirty="0" smtClean="0">
                <a:ln w="38100" cmpd="dbl">
                  <a:solidFill>
                    <a:schemeClr val="tx1"/>
                  </a:solidFill>
                </a:ln>
                <a:gradFill>
                  <a:gsLst>
                    <a:gs pos="0">
                      <a:srgbClr val="FFF200"/>
                    </a:gs>
                    <a:gs pos="45000">
                      <a:srgbClr val="FF7A00"/>
                    </a:gs>
                    <a:gs pos="70000">
                      <a:srgbClr val="FF0300"/>
                    </a:gs>
                    <a:gs pos="100000">
                      <a:srgbClr val="4D0808"/>
                    </a:gs>
                  </a:gsLst>
                  <a:lin ang="5400000" scaled="0"/>
                </a:gradFill>
                <a:latin typeface="Permanent Marker" pitchFamily="2" charset="0"/>
                <a:ea typeface="Permanent Marker" pitchFamily="2" charset="0"/>
              </a:rPr>
              <a:t> Bâloi</a:t>
            </a:r>
            <a:r>
              <a:rPr lang="fr-FR" sz="5000" dirty="0" smtClean="0">
                <a:ln w="38100" cmpd="dbl">
                  <a:solidFill>
                    <a:srgbClr val="C00000"/>
                  </a:solidFill>
                </a:ln>
                <a:gradFill>
                  <a:gsLst>
                    <a:gs pos="0">
                      <a:srgbClr val="FFF200"/>
                    </a:gs>
                    <a:gs pos="45000">
                      <a:srgbClr val="FF7A00"/>
                    </a:gs>
                    <a:gs pos="70000">
                      <a:srgbClr val="FF0300"/>
                    </a:gs>
                    <a:gs pos="100000">
                      <a:srgbClr val="4D0808"/>
                    </a:gs>
                  </a:gsLst>
                  <a:lin ang="5400000" scaled="0"/>
                </a:gradFill>
                <a:latin typeface="Permanent Marker" pitchFamily="2" charset="0"/>
                <a:ea typeface="Permanent Marker" pitchFamily="2" charset="0"/>
              </a:rPr>
              <a:t>s</a:t>
            </a:r>
          </a:p>
          <a:p>
            <a:pPr algn="ctr"/>
            <a:r>
              <a:rPr lang="fr-FR" sz="3200" dirty="0" smtClean="0">
                <a:ln w="9525" cmpd="dbl">
                  <a:solidFill>
                    <a:schemeClr val="tx1"/>
                  </a:solidFill>
                </a:ln>
                <a:solidFill>
                  <a:srgbClr val="FFFF00"/>
                </a:solidFill>
                <a:latin typeface="Permanent Marker" pitchFamily="2" charset="0"/>
                <a:ea typeface="Permanent Marker" pitchFamily="2" charset="0"/>
              </a:rPr>
              <a:t>les  défilés  </a:t>
            </a:r>
          </a:p>
          <a:p>
            <a:pPr algn="ctr"/>
            <a:r>
              <a:rPr lang="fr-FR" sz="3200" dirty="0" smtClean="0">
                <a:ln w="9525" cmpd="dbl">
                  <a:solidFill>
                    <a:schemeClr val="tx1"/>
                  </a:solidFill>
                </a:ln>
                <a:solidFill>
                  <a:srgbClr val="FFFF00"/>
                </a:solidFill>
                <a:latin typeface="Permanent Marker" pitchFamily="2" charset="0"/>
                <a:ea typeface="Permanent Marker" pitchFamily="2" charset="0"/>
              </a:rPr>
              <a:t>et  les  aléas</a:t>
            </a:r>
            <a:endParaRPr lang="fr-FR" sz="5400" dirty="0">
              <a:ln w="9525" cmpd="dbl">
                <a:solidFill>
                  <a:schemeClr val="tx1"/>
                </a:solidFill>
              </a:ln>
              <a:solidFill>
                <a:srgbClr val="FFFF00"/>
              </a:solidFill>
              <a:latin typeface="Permanent Marker" pitchFamily="2" charset="0"/>
              <a:ea typeface="Permanent Marker" pitchFamily="2" charset="0"/>
            </a:endParaRPr>
          </a:p>
        </p:txBody>
      </p:sp>
      <p:pic>
        <p:nvPicPr>
          <p:cNvPr id="5" name="Image 4" descr="0a0000004 souris-non.gif"/>
          <p:cNvPicPr>
            <a:picLocks noChangeAspect="1"/>
          </p:cNvPicPr>
          <p:nvPr/>
        </p:nvPicPr>
        <p:blipFill>
          <a:blip r:embed="rId4" cstate="print"/>
          <a:stretch>
            <a:fillRect/>
          </a:stretch>
        </p:blipFill>
        <p:spPr>
          <a:xfrm>
            <a:off x="7272709" y="4248671"/>
            <a:ext cx="852554" cy="1080000"/>
          </a:xfrm>
          <a:prstGeom prst="rect">
            <a:avLst/>
          </a:prstGeom>
        </p:spPr>
      </p:pic>
      <p:sp>
        <p:nvSpPr>
          <p:cNvPr id="6" name="ZoneTexte 5"/>
          <p:cNvSpPr txBox="1"/>
          <p:nvPr/>
        </p:nvSpPr>
        <p:spPr>
          <a:xfrm>
            <a:off x="4284000" y="108000"/>
            <a:ext cx="4319913" cy="830997"/>
          </a:xfrm>
          <a:prstGeom prst="rect">
            <a:avLst/>
          </a:prstGeom>
          <a:noFill/>
        </p:spPr>
        <p:txBody>
          <a:bodyPr wrap="square" rtlCol="0">
            <a:spAutoFit/>
          </a:bodyPr>
          <a:lstStyle/>
          <a:p>
            <a:pPr algn="ctr"/>
            <a:r>
              <a:rPr lang="fr-FR" sz="2400" b="1" dirty="0" smtClean="0">
                <a:solidFill>
                  <a:srgbClr val="FFFF00"/>
                </a:solidFill>
                <a:latin typeface="Chiller" pitchFamily="82" charset="0"/>
              </a:rPr>
              <a:t>Il ne s’agit pas de transmettre une vision, mais de toucher les gens à travers une image</a:t>
            </a:r>
            <a:endParaRPr lang="fr-FR" sz="2400" b="1" dirty="0">
              <a:solidFill>
                <a:srgbClr val="FFFF00"/>
              </a:solidFill>
              <a:latin typeface="Chiller" pitchFamily="82" charset="0"/>
            </a:endParaRPr>
          </a:p>
        </p:txBody>
      </p:sp>
      <p:sp>
        <p:nvSpPr>
          <p:cNvPr id="7" name="ZoneTexte 6"/>
          <p:cNvSpPr txBox="1"/>
          <p:nvPr/>
        </p:nvSpPr>
        <p:spPr>
          <a:xfrm>
            <a:off x="6372000" y="2952000"/>
            <a:ext cx="2088133" cy="600164"/>
          </a:xfrm>
          <a:prstGeom prst="rect">
            <a:avLst/>
          </a:prstGeom>
          <a:noFill/>
        </p:spPr>
        <p:txBody>
          <a:bodyPr wrap="square" rtlCol="0">
            <a:spAutoFit/>
          </a:bodyPr>
          <a:lstStyle/>
          <a:p>
            <a:pPr algn="ctr"/>
            <a:r>
              <a:rPr lang="fr-FR" sz="1100" b="1" dirty="0" smtClean="0">
                <a:ln w="0">
                  <a:noFill/>
                </a:ln>
                <a:latin typeface="Arial Narrow" pitchFamily="34" charset="0"/>
              </a:rPr>
              <a:t>Photos  prises  par  différents  participants</a:t>
            </a:r>
          </a:p>
          <a:p>
            <a:pPr algn="ctr"/>
            <a:r>
              <a:rPr lang="fr-FR" sz="1100" b="1" dirty="0" smtClean="0">
                <a:ln w="0">
                  <a:noFill/>
                </a:ln>
                <a:latin typeface="Arial Narrow" pitchFamily="34" charset="0"/>
              </a:rPr>
              <a:t>pour  le  plaisir  de  partager  </a:t>
            </a:r>
            <a:endParaRPr lang="fr-FR" sz="1100" b="1" dirty="0">
              <a:ln w="0">
                <a:noFill/>
              </a:ln>
              <a:latin typeface="Arial Narrow" pitchFamily="34" charset="0"/>
            </a:endParaRPr>
          </a:p>
        </p:txBody>
      </p:sp>
      <p:pic>
        <p:nvPicPr>
          <p:cNvPr id="19" name="Image 18" descr="pngtree-beautiful-carnival-mask-png-image_6594610.png"/>
          <p:cNvPicPr>
            <a:picLocks noChangeAspect="1"/>
          </p:cNvPicPr>
          <p:nvPr/>
        </p:nvPicPr>
        <p:blipFill>
          <a:blip r:embed="rId5" cstate="print"/>
          <a:stretch>
            <a:fillRect/>
          </a:stretch>
        </p:blipFill>
        <p:spPr>
          <a:xfrm>
            <a:off x="2772000" y="3456000"/>
            <a:ext cx="1476000" cy="1476000"/>
          </a:xfrm>
          <a:prstGeom prst="rect">
            <a:avLst/>
          </a:prstGeom>
        </p:spPr>
      </p:pic>
      <p:pic>
        <p:nvPicPr>
          <p:cNvPr id="20" name="Image 19" descr="tumblr_pb9flmNDWI1qfmbfwo7_640.gif"/>
          <p:cNvPicPr>
            <a:picLocks noChangeAspect="1"/>
          </p:cNvPicPr>
          <p:nvPr/>
        </p:nvPicPr>
        <p:blipFill>
          <a:blip r:embed="rId6" cstate="print"/>
          <a:stretch>
            <a:fillRect/>
          </a:stretch>
        </p:blipFill>
        <p:spPr>
          <a:xfrm rot="-300000">
            <a:off x="4536000" y="3751136"/>
            <a:ext cx="1800200" cy="900000"/>
          </a:xfrm>
          <a:prstGeom prst="rect">
            <a:avLst/>
          </a:prstGeom>
        </p:spPr>
      </p:pic>
      <p:pic>
        <p:nvPicPr>
          <p:cNvPr id="22" name="Image 21" descr="tumblr_p5g920VOa91qfmbfwo6_640.gif"/>
          <p:cNvPicPr preferRelativeResize="0">
            <a:picLocks/>
          </p:cNvPicPr>
          <p:nvPr/>
        </p:nvPicPr>
        <p:blipFill>
          <a:blip r:embed="rId7" cstate="print"/>
          <a:stretch>
            <a:fillRect/>
          </a:stretch>
        </p:blipFill>
        <p:spPr>
          <a:xfrm rot="720000">
            <a:off x="5879226" y="3816000"/>
            <a:ext cx="1656000" cy="1080000"/>
          </a:xfrm>
          <a:prstGeom prst="rect">
            <a:avLst/>
          </a:prstGeom>
        </p:spPr>
      </p:pic>
      <p:pic>
        <p:nvPicPr>
          <p:cNvPr id="23" name="Image 22" descr="carnival_mask_PNG58.png"/>
          <p:cNvPicPr preferRelativeResize="0">
            <a:picLocks/>
          </p:cNvPicPr>
          <p:nvPr/>
        </p:nvPicPr>
        <p:blipFill>
          <a:blip r:embed="rId8" cstate="print"/>
          <a:stretch>
            <a:fillRect/>
          </a:stretch>
        </p:blipFill>
        <p:spPr>
          <a:xfrm rot="-900000">
            <a:off x="7506219" y="4606418"/>
            <a:ext cx="288000" cy="180000"/>
          </a:xfrm>
          <a:prstGeom prst="rect">
            <a:avLst/>
          </a:prstGeom>
        </p:spPr>
      </p:pic>
      <p:pic>
        <p:nvPicPr>
          <p:cNvPr id="24" name="Image 23" descr="unnamed (1).gif"/>
          <p:cNvPicPr>
            <a:picLocks noChangeAspect="1"/>
          </p:cNvPicPr>
          <p:nvPr/>
        </p:nvPicPr>
        <p:blipFill>
          <a:blip r:embed="rId9" cstate="print"/>
          <a:stretch>
            <a:fillRect/>
          </a:stretch>
        </p:blipFill>
        <p:spPr>
          <a:xfrm rot="-780000">
            <a:off x="3996000" y="4860000"/>
            <a:ext cx="524575" cy="540000"/>
          </a:xfrm>
          <a:prstGeom prst="rect">
            <a:avLst/>
          </a:prstGeom>
        </p:spPr>
      </p:pic>
      <p:pic>
        <p:nvPicPr>
          <p:cNvPr id="25" name="Image 24" descr="carnival_mask_PNG86.png"/>
          <p:cNvPicPr>
            <a:picLocks noChangeAspect="1"/>
          </p:cNvPicPr>
          <p:nvPr/>
        </p:nvPicPr>
        <p:blipFill>
          <a:blip r:embed="rId10" cstate="print"/>
          <a:stretch>
            <a:fillRect/>
          </a:stretch>
        </p:blipFill>
        <p:spPr>
          <a:xfrm rot="180000" flipH="1">
            <a:off x="1908000" y="2844000"/>
            <a:ext cx="432000" cy="432000"/>
          </a:xfrm>
          <a:prstGeom prst="rect">
            <a:avLst/>
          </a:prstGeom>
        </p:spPr>
      </p:pic>
      <p:pic>
        <p:nvPicPr>
          <p:cNvPr id="26" name="Image 25" descr="Wappen_Basel-Stadt_matt.svg.png"/>
          <p:cNvPicPr>
            <a:picLocks noChangeAspect="1"/>
          </p:cNvPicPr>
          <p:nvPr/>
        </p:nvPicPr>
        <p:blipFill>
          <a:blip r:embed="rId11" cstate="print"/>
          <a:stretch>
            <a:fillRect/>
          </a:stretch>
        </p:blipFill>
        <p:spPr>
          <a:xfrm>
            <a:off x="432000" y="3600000"/>
            <a:ext cx="661377" cy="792000"/>
          </a:xfrm>
          <a:prstGeom prst="rect">
            <a:avLst/>
          </a:prstGeom>
        </p:spPr>
      </p:pic>
      <p:pic>
        <p:nvPicPr>
          <p:cNvPr id="27" name="Image 26" descr="Armoiries_des_Deux_Bâle.png"/>
          <p:cNvPicPr>
            <a:picLocks noChangeAspect="1"/>
          </p:cNvPicPr>
          <p:nvPr/>
        </p:nvPicPr>
        <p:blipFill>
          <a:blip r:embed="rId12" cstate="print"/>
          <a:stretch>
            <a:fillRect/>
          </a:stretch>
        </p:blipFill>
        <p:spPr>
          <a:xfrm>
            <a:off x="431949" y="4500000"/>
            <a:ext cx="652795" cy="792000"/>
          </a:xfrm>
          <a:prstGeom prst="rect">
            <a:avLst/>
          </a:prstGeom>
        </p:spPr>
      </p:pic>
      <p:sp>
        <p:nvSpPr>
          <p:cNvPr id="16" name="Rectangle 15"/>
          <p:cNvSpPr/>
          <p:nvPr/>
        </p:nvSpPr>
        <p:spPr>
          <a:xfrm>
            <a:off x="5004000" y="1044000"/>
            <a:ext cx="3456384" cy="828112"/>
          </a:xfrm>
          <a:prstGeom prst="rect">
            <a:avLst/>
          </a:prstGeom>
        </p:spPr>
        <p:txBody>
          <a:bodyPr wrap="square">
            <a:prstTxWarp prst="textPlain">
              <a:avLst/>
            </a:prstTxWarp>
            <a:spAutoFit/>
          </a:bodyPr>
          <a:lstStyle/>
          <a:p>
            <a:r>
              <a:rPr lang="fr-FR" sz="3600" dirty="0" smtClean="0">
                <a:ln w="31750">
                  <a:solidFill>
                    <a:schemeClr val="tx1"/>
                  </a:solidFill>
                </a:ln>
                <a:solidFill>
                  <a:srgbClr val="C00000"/>
                </a:solidFill>
                <a:latin typeface="Broadway" pitchFamily="82" charset="0"/>
              </a:rPr>
              <a:t>Carnaval</a:t>
            </a:r>
            <a:endParaRPr lang="fr-FR" sz="3600" dirty="0">
              <a:ln w="31750">
                <a:solidFill>
                  <a:schemeClr val="tx1"/>
                </a:solidFill>
              </a:ln>
              <a:solidFill>
                <a:srgbClr val="C00000"/>
              </a:solidFill>
            </a:endParaRPr>
          </a:p>
        </p:txBody>
      </p:sp>
      <p:pic>
        <p:nvPicPr>
          <p:cNvPr id="18" name="Marie bâle.wav">
            <a:hlinkClick r:id="" action="ppaction://media"/>
          </p:cNvPr>
          <p:cNvPicPr>
            <a:picLocks noRot="1" noChangeAspect="1"/>
          </p:cNvPicPr>
          <p:nvPr>
            <a:wavAudioFile r:embed="rId1" name="Marie bâle.wav"/>
          </p:nvPr>
        </p:nvPicPr>
        <p:blipFill>
          <a:blip r:embed="rId13" cstate="print"/>
          <a:stretch>
            <a:fillRect/>
          </a:stretch>
        </p:blipFill>
        <p:spPr>
          <a:xfrm>
            <a:off x="4168775" y="2728913"/>
            <a:ext cx="304800" cy="304800"/>
          </a:xfrm>
          <a:prstGeom prst="rect">
            <a:avLst/>
          </a:prstGeom>
        </p:spPr>
      </p:pic>
    </p:spTree>
  </p:cSld>
  <p:clrMapOvr>
    <a:masterClrMapping/>
  </p:clrMapOvr>
  <p:transition spd="slow" advTm="28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8"/>
                                        </p:tgtEl>
                                      </p:cBhvr>
                                    </p:cmd>
                                  </p:childTnLst>
                                </p:cTn>
                              </p:par>
                            </p:childTnLst>
                          </p:cTn>
                        </p:par>
                        <p:par>
                          <p:cTn id="7" fill="hold">
                            <p:stCondLst>
                              <p:cond delay="0"/>
                            </p:stCondLst>
                            <p:childTnLst>
                              <p:par>
                                <p:cTn id="8" presetID="24" presetClass="entr" presetSubtype="0" fill="hold" grpId="0" nodeType="afterEffect">
                                  <p:stCondLst>
                                    <p:cond delay="2500"/>
                                  </p:stCondLst>
                                  <p:childTnLst>
                                    <p:set>
                                      <p:cBhvr>
                                        <p:cTn id="9" dur="1" fill="hold">
                                          <p:stCondLst>
                                            <p:cond delay="0"/>
                                          </p:stCondLst>
                                        </p:cTn>
                                        <p:tgtEl>
                                          <p:spTgt spid="2"/>
                                        </p:tgtEl>
                                        <p:attrNameLst>
                                          <p:attrName>style.visibility</p:attrName>
                                        </p:attrNameLst>
                                      </p:cBhvr>
                                      <p:to>
                                        <p:strVal val="visible"/>
                                      </p:to>
                                    </p:set>
                                    <p:anim to="" calcmode="lin" valueType="num">
                                      <p:cBhvr>
                                        <p:cTn id="10" dur="1" fill="hold"/>
                                        <p:tgtEl>
                                          <p:spTgt spid="2"/>
                                        </p:tgtEl>
                                        <p:attrNameLst>
                                          <p:attrName/>
                                        </p:attrNameLst>
                                      </p:cBhvr>
                                    </p:anim>
                                  </p:childTnLst>
                                </p:cTn>
                              </p:par>
                            </p:childTnLst>
                          </p:cTn>
                        </p:par>
                        <p:par>
                          <p:cTn id="11" fill="hold">
                            <p:stCondLst>
                              <p:cond delay="2500"/>
                            </p:stCondLst>
                            <p:childTnLst>
                              <p:par>
                                <p:cTn id="12" presetID="24" presetClass="entr" presetSubtype="0" fill="hold" grpId="0" nodeType="afterEffect">
                                  <p:stCondLst>
                                    <p:cond delay="2000"/>
                                  </p:stCondLst>
                                  <p:childTnLst>
                                    <p:set>
                                      <p:cBhvr>
                                        <p:cTn id="13" dur="1" fill="hold">
                                          <p:stCondLst>
                                            <p:cond delay="0"/>
                                          </p:stCondLst>
                                        </p:cTn>
                                        <p:tgtEl>
                                          <p:spTgt spid="16"/>
                                        </p:tgtEl>
                                        <p:attrNameLst>
                                          <p:attrName>style.visibility</p:attrName>
                                        </p:attrNameLst>
                                      </p:cBhvr>
                                      <p:to>
                                        <p:strVal val="visible"/>
                                      </p:to>
                                    </p:set>
                                    <p:anim to="" calcmode="lin" valueType="num">
                                      <p:cBhvr>
                                        <p:cTn id="14" dur="1" fill="hold"/>
                                        <p:tgtEl>
                                          <p:spTgt spid="16"/>
                                        </p:tgtEl>
                                        <p:attrNameLst>
                                          <p:attrName/>
                                        </p:attrNameLst>
                                      </p:cBhvr>
                                    </p:anim>
                                  </p:childTnLst>
                                </p:cTn>
                              </p:par>
                            </p:childTnLst>
                          </p:cTn>
                        </p:par>
                        <p:par>
                          <p:cTn id="15" fill="hold">
                            <p:stCondLst>
                              <p:cond delay="4500"/>
                            </p:stCondLst>
                            <p:childTnLst>
                              <p:par>
                                <p:cTn id="16" presetID="40" presetClass="entr" presetSubtype="0" fill="hold" grpId="0" nodeType="afterEffect">
                                  <p:stCondLst>
                                    <p:cond delay="2000"/>
                                  </p:stCondLst>
                                  <p:iterate type="lt">
                                    <p:tmPct val="10000"/>
                                  </p:iterate>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1"/>
                                          </p:val>
                                        </p:tav>
                                        <p:tav tm="100000">
                                          <p:val>
                                            <p:strVal val="#ppt_x"/>
                                          </p:val>
                                        </p:tav>
                                      </p:tavLst>
                                    </p:anim>
                                    <p:anim calcmode="lin" valueType="num">
                                      <p:cBhvr>
                                        <p:cTn id="20" dur="1000" fill="hold"/>
                                        <p:tgtEl>
                                          <p:spTgt spid="3"/>
                                        </p:tgtEl>
                                        <p:attrNameLst>
                                          <p:attrName>ppt_y</p:attrName>
                                        </p:attrNameLst>
                                      </p:cBhvr>
                                      <p:tavLst>
                                        <p:tav tm="0">
                                          <p:val>
                                            <p:strVal val="#ppt_y"/>
                                          </p:val>
                                        </p:tav>
                                        <p:tav tm="100000">
                                          <p:val>
                                            <p:strVal val="#ppt_y"/>
                                          </p:val>
                                        </p:tav>
                                      </p:tavLst>
                                    </p:anim>
                                  </p:childTnLst>
                                </p:cTn>
                              </p:par>
                            </p:childTnLst>
                          </p:cTn>
                        </p:par>
                        <p:par>
                          <p:cTn id="21" fill="hold">
                            <p:stCondLst>
                              <p:cond delay="11500"/>
                            </p:stCondLst>
                            <p:childTnLst>
                              <p:par>
                                <p:cTn id="22" presetID="24" presetClass="entr" presetSubtype="0" fill="hold" nodeType="afterEffect">
                                  <p:stCondLst>
                                    <p:cond delay="2000"/>
                                  </p:stCondLst>
                                  <p:childTnLst>
                                    <p:set>
                                      <p:cBhvr>
                                        <p:cTn id="23" dur="1" fill="hold">
                                          <p:stCondLst>
                                            <p:cond delay="0"/>
                                          </p:stCondLst>
                                        </p:cTn>
                                        <p:tgtEl>
                                          <p:spTgt spid="26"/>
                                        </p:tgtEl>
                                        <p:attrNameLst>
                                          <p:attrName>style.visibility</p:attrName>
                                        </p:attrNameLst>
                                      </p:cBhvr>
                                      <p:to>
                                        <p:strVal val="visible"/>
                                      </p:to>
                                    </p:set>
                                    <p:anim to="" calcmode="lin" valueType="num">
                                      <p:cBhvr>
                                        <p:cTn id="24" dur="1" fill="hold"/>
                                        <p:tgtEl>
                                          <p:spTgt spid="26"/>
                                        </p:tgtEl>
                                        <p:attrNameLst>
                                          <p:attrName/>
                                        </p:attrNameLst>
                                      </p:cBhvr>
                                    </p:anim>
                                  </p:childTnLst>
                                </p:cTn>
                              </p:par>
                              <p:par>
                                <p:cTn id="25" presetID="24" presetClass="entr" presetSubtype="0" fill="hold" nodeType="withEffect">
                                  <p:stCondLst>
                                    <p:cond delay="2000"/>
                                  </p:stCondLst>
                                  <p:childTnLst>
                                    <p:set>
                                      <p:cBhvr>
                                        <p:cTn id="26" dur="1" fill="hold">
                                          <p:stCondLst>
                                            <p:cond delay="0"/>
                                          </p:stCondLst>
                                        </p:cTn>
                                        <p:tgtEl>
                                          <p:spTgt spid="27"/>
                                        </p:tgtEl>
                                        <p:attrNameLst>
                                          <p:attrName>style.visibility</p:attrName>
                                        </p:attrNameLst>
                                      </p:cBhvr>
                                      <p:to>
                                        <p:strVal val="visible"/>
                                      </p:to>
                                    </p:set>
                                    <p:anim to="" calcmode="lin" valueType="num">
                                      <p:cBhvr>
                                        <p:cTn id="27" dur="1" fill="hold"/>
                                        <p:tgtEl>
                                          <p:spTgt spid="27"/>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dissolve">
                                      <p:cBhvr>
                                        <p:cTn id="32" dur="500"/>
                                        <p:tgtEl>
                                          <p:spTgt spid="6"/>
                                        </p:tgtEl>
                                      </p:cBhvr>
                                    </p:animEffect>
                                  </p:childTnLst>
                                </p:cTn>
                              </p:par>
                            </p:childTnLst>
                          </p:cTn>
                        </p:par>
                        <p:par>
                          <p:cTn id="33" fill="hold">
                            <p:stCondLst>
                              <p:cond delay="500"/>
                            </p:stCondLst>
                            <p:childTnLst>
                              <p:par>
                                <p:cTn id="34" presetID="24" presetClass="entr" presetSubtype="0" fill="hold" grpId="0" nodeType="afterEffect">
                                  <p:stCondLst>
                                    <p:cond delay="4000"/>
                                  </p:stCondLst>
                                  <p:childTnLst>
                                    <p:set>
                                      <p:cBhvr>
                                        <p:cTn id="35" dur="1" fill="hold">
                                          <p:stCondLst>
                                            <p:cond delay="0"/>
                                          </p:stCondLst>
                                        </p:cTn>
                                        <p:tgtEl>
                                          <p:spTgt spid="7"/>
                                        </p:tgtEl>
                                        <p:attrNameLst>
                                          <p:attrName>style.visibility</p:attrName>
                                        </p:attrNameLst>
                                      </p:cBhvr>
                                      <p:to>
                                        <p:strVal val="visible"/>
                                      </p:to>
                                    </p:set>
                                    <p:anim to="" calcmode="lin" valueType="num">
                                      <p:cBhvr>
                                        <p:cTn id="36" dur="1" fill="hold"/>
                                        <p:tgtEl>
                                          <p:spTgt spid="7"/>
                                        </p:tgtEl>
                                        <p:attrNameLst>
                                          <p:attrName/>
                                        </p:attrNameLst>
                                      </p:cBhvr>
                                    </p:anim>
                                  </p:childTnLst>
                                </p:cTn>
                              </p:par>
                            </p:childTnLst>
                          </p:cTn>
                        </p:par>
                        <p:par>
                          <p:cTn id="37" fill="hold">
                            <p:stCondLst>
                              <p:cond delay="4500"/>
                            </p:stCondLst>
                            <p:childTnLst>
                              <p:par>
                                <p:cTn id="38" presetID="24" presetClass="entr" presetSubtype="0" fill="hold" nodeType="afterEffect">
                                  <p:stCondLst>
                                    <p:cond delay="2000"/>
                                  </p:stCondLst>
                                  <p:childTnLst>
                                    <p:set>
                                      <p:cBhvr>
                                        <p:cTn id="39" dur="1" fill="hold">
                                          <p:stCondLst>
                                            <p:cond delay="0"/>
                                          </p:stCondLst>
                                        </p:cTn>
                                        <p:tgtEl>
                                          <p:spTgt spid="5"/>
                                        </p:tgtEl>
                                        <p:attrNameLst>
                                          <p:attrName>style.visibility</p:attrName>
                                        </p:attrNameLst>
                                      </p:cBhvr>
                                      <p:to>
                                        <p:strVal val="visible"/>
                                      </p:to>
                                    </p:set>
                                    <p:anim to="" calcmode="lin" valueType="num">
                                      <p:cBhvr>
                                        <p:cTn id="40" dur="1" fill="hold"/>
                                        <p:tgtEl>
                                          <p:spTgt spid="5"/>
                                        </p:tgtEl>
                                        <p:attrNameLst>
                                          <p:attrName/>
                                        </p:attrNameLst>
                                      </p:cBhvr>
                                    </p:anim>
                                  </p:childTnLst>
                                </p:cTn>
                              </p:par>
                              <p:par>
                                <p:cTn id="41" presetID="24" presetClass="entr" presetSubtype="0" fill="hold" nodeType="withEffect">
                                  <p:stCondLst>
                                    <p:cond delay="2000"/>
                                  </p:stCondLst>
                                  <p:childTnLst>
                                    <p:set>
                                      <p:cBhvr>
                                        <p:cTn id="42" dur="1" fill="hold">
                                          <p:stCondLst>
                                            <p:cond delay="0"/>
                                          </p:stCondLst>
                                        </p:cTn>
                                        <p:tgtEl>
                                          <p:spTgt spid="23"/>
                                        </p:tgtEl>
                                        <p:attrNameLst>
                                          <p:attrName>style.visibility</p:attrName>
                                        </p:attrNameLst>
                                      </p:cBhvr>
                                      <p:to>
                                        <p:strVal val="visible"/>
                                      </p:to>
                                    </p:set>
                                    <p:anim to="" calcmode="lin" valueType="num">
                                      <p:cBhvr>
                                        <p:cTn id="43" dur="1" fill="hold"/>
                                        <p:tgtEl>
                                          <p:spTgt spid="2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36" showWhenStopped="0">
                <p:cTn id="44" repeatCount="indefinite" fill="hold" display="0">
                  <p:stCondLst>
                    <p:cond delay="indefinite"/>
                  </p:stCondLst>
                  <p:endCondLst>
                    <p:cond evt="onPrev" delay="0">
                      <p:tgtEl>
                        <p:sldTgt/>
                      </p:tgtEl>
                    </p:cond>
                    <p:cond evt="onStopAudio" delay="0">
                      <p:tgtEl>
                        <p:sldTgt/>
                      </p:tgtEl>
                    </p:cond>
                  </p:endCondLst>
                </p:cTn>
                <p:tgtEl>
                  <p:spTgt spid="18"/>
                </p:tgtEl>
              </p:cMediaNode>
            </p:audio>
          </p:childTnLst>
        </p:cTn>
      </p:par>
    </p:tnLst>
    <p:bldLst>
      <p:bldP spid="2" grpId="0"/>
      <p:bldP spid="3" grpId="0"/>
      <p:bldP spid="6" grpId="0"/>
      <p:bldP spid="7"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5000"/>
            <a:lum/>
          </a:blip>
          <a:srcRect/>
          <a:stretch>
            <a:fillRect t="-4000" b="-4000"/>
          </a:stretch>
        </a:blipFill>
        <a:effectLst/>
      </p:bgPr>
    </p:bg>
    <p:spTree>
      <p:nvGrpSpPr>
        <p:cNvPr id="1" name=""/>
        <p:cNvGrpSpPr/>
        <p:nvPr/>
      </p:nvGrpSpPr>
      <p:grpSpPr>
        <a:xfrm>
          <a:off x="0" y="0"/>
          <a:ext cx="0" cy="0"/>
          <a:chOff x="0" y="0"/>
          <a:chExt cx="0" cy="0"/>
        </a:xfrm>
      </p:grpSpPr>
      <p:sp>
        <p:nvSpPr>
          <p:cNvPr id="2" name="Rectangle 1"/>
          <p:cNvSpPr/>
          <p:nvPr/>
        </p:nvSpPr>
        <p:spPr>
          <a:xfrm>
            <a:off x="0" y="144000"/>
            <a:ext cx="8640763" cy="5632311"/>
          </a:xfrm>
          <a:prstGeom prst="rect">
            <a:avLst/>
          </a:prstGeom>
        </p:spPr>
        <p:txBody>
          <a:bodyPr wrap="square">
            <a:spAutoFit/>
          </a:bodyPr>
          <a:lstStyle/>
          <a:p>
            <a:pPr algn="ctr"/>
            <a:r>
              <a:rPr lang="fr-FR" sz="3600" dirty="0" smtClean="0">
                <a:ln w="19050">
                  <a:solidFill>
                    <a:srgbClr val="FF0000"/>
                  </a:solidFill>
                </a:ln>
                <a:solidFill>
                  <a:srgbClr val="FFFF00"/>
                </a:solidFill>
                <a:latin typeface="Franklin Gothic Heavy" pitchFamily="34" charset="0"/>
              </a:rPr>
              <a:t>Le Carnaval de Bâle, le </a:t>
            </a:r>
            <a:r>
              <a:rPr lang="fr-FR" sz="3600" dirty="0" err="1" smtClean="0">
                <a:ln w="19050">
                  <a:solidFill>
                    <a:srgbClr val="FF0000"/>
                  </a:solidFill>
                </a:ln>
                <a:solidFill>
                  <a:srgbClr val="FFFF00"/>
                </a:solidFill>
                <a:latin typeface="Franklin Gothic Heavy" pitchFamily="34" charset="0"/>
              </a:rPr>
              <a:t>Morgenstreich</a:t>
            </a:r>
            <a:r>
              <a:rPr lang="fr-FR" sz="3600" dirty="0" smtClean="0">
                <a:ln w="19050">
                  <a:solidFill>
                    <a:srgbClr val="FF0000"/>
                  </a:solidFill>
                </a:ln>
                <a:solidFill>
                  <a:srgbClr val="FFFF00"/>
                </a:solidFill>
                <a:latin typeface="Franklin Gothic Heavy" pitchFamily="34" charset="0"/>
              </a:rPr>
              <a:t> est inscrit dans l’ADN de la ville. Il est considéré comme le moteur de sa créativité culturelle et, pendant trois jours, plonge la cité rhénane dans la plus grande effervescence. Son caractère unique et sa qualité remarquable lui ont valu d’être inscrit au patrimoine mondial culturel immatériel de l’UNESCO.</a:t>
            </a:r>
            <a:r>
              <a:rPr lang="fr-FR" sz="3600" dirty="0" smtClean="0">
                <a:ln w="15875">
                  <a:solidFill>
                    <a:srgbClr val="C00000"/>
                  </a:solidFill>
                </a:ln>
                <a:solidFill>
                  <a:srgbClr val="FFFF00"/>
                </a:solidFill>
                <a:latin typeface="Fugaz One" pitchFamily="2" charset="0"/>
              </a:rPr>
              <a:t> </a:t>
            </a:r>
            <a:endParaRPr lang="fr-FR" sz="3600" dirty="0">
              <a:ln w="15875">
                <a:solidFill>
                  <a:srgbClr val="C00000"/>
                </a:solidFill>
              </a:ln>
              <a:solidFill>
                <a:srgbClr val="FFFF00"/>
              </a:solidFill>
              <a:latin typeface="Fugaz One" pitchFamily="2" charset="0"/>
            </a:endParaRPr>
          </a:p>
        </p:txBody>
      </p:sp>
      <p:pic>
        <p:nvPicPr>
          <p:cNvPr id="3" name="Image 2" descr="0a0000003.gif"/>
          <p:cNvPicPr>
            <a:picLocks noChangeAspect="1"/>
          </p:cNvPicPr>
          <p:nvPr/>
        </p:nvPicPr>
        <p:blipFill>
          <a:blip r:embed="rId3" cstate="print"/>
          <a:stretch>
            <a:fillRect/>
          </a:stretch>
        </p:blipFill>
        <p:spPr>
          <a:xfrm>
            <a:off x="8244000" y="5364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8970876_299636209796399_2094097111984389569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09036038_299635763129777_4795948153240542139_n.jpg"/>
          <p:cNvPicPr>
            <a:picLocks noChangeAspect="1"/>
          </p:cNvPicPr>
          <p:nvPr/>
        </p:nvPicPr>
        <p:blipFill>
          <a:blip r:embed="rId2" cstate="print"/>
          <a:stretch>
            <a:fillRect/>
          </a:stretch>
        </p:blipFill>
        <p:spPr>
          <a:xfrm>
            <a:off x="468000" y="0"/>
            <a:ext cx="7680000" cy="57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8963329_299635556463131_6799921572208431271_n.jpg"/>
          <p:cNvPicPr>
            <a:picLocks noChangeAspect="1"/>
          </p:cNvPicPr>
          <p:nvPr/>
        </p:nvPicPr>
        <p:blipFill>
          <a:blip r:embed="rId2" cstate="print"/>
          <a:stretch>
            <a:fillRect/>
          </a:stretch>
        </p:blipFill>
        <p:spPr>
          <a:xfrm>
            <a:off x="1764000" y="0"/>
            <a:ext cx="5120000" cy="57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8983188_299635526463134_4743781722286959166_n.jpg"/>
          <p:cNvPicPr>
            <a:picLocks noChangeAspect="1"/>
          </p:cNvPicPr>
          <p:nvPr/>
        </p:nvPicPr>
        <p:blipFill>
          <a:blip r:embed="rId2" cstate="print"/>
          <a:stretch>
            <a:fillRect/>
          </a:stretch>
        </p:blipFill>
        <p:spPr>
          <a:xfrm>
            <a:off x="2052000" y="0"/>
            <a:ext cx="4533281" cy="57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9032295_299636019796418_6777619937913127483_n.jpg"/>
          <p:cNvPicPr>
            <a:picLocks noChangeAspect="1"/>
          </p:cNvPicPr>
          <p:nvPr/>
        </p:nvPicPr>
        <p:blipFill>
          <a:blip r:embed="rId2" cstate="print"/>
          <a:stretch>
            <a:fillRect/>
          </a:stretch>
        </p:blipFill>
        <p:spPr>
          <a:xfrm>
            <a:off x="1808929" y="0"/>
            <a:ext cx="5022905"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9106081_299635386463148_2604123605126047435_n.jpg"/>
          <p:cNvPicPr>
            <a:picLocks noChangeAspect="1"/>
          </p:cNvPicPr>
          <p:nvPr/>
        </p:nvPicPr>
        <p:blipFill>
          <a:blip r:embed="rId2" cstate="print"/>
          <a:stretch>
            <a:fillRect/>
          </a:stretch>
        </p:blipFill>
        <p:spPr>
          <a:xfrm>
            <a:off x="1080000" y="0"/>
            <a:ext cx="6511335" cy="57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9152220_299635876463099_7277293391165340261_n.jpg"/>
          <p:cNvPicPr>
            <a:picLocks noChangeAspect="1"/>
          </p:cNvPicPr>
          <p:nvPr/>
        </p:nvPicPr>
        <p:blipFill>
          <a:blip r:embed="rId2" cstate="print"/>
          <a:stretch>
            <a:fillRect/>
          </a:stretch>
        </p:blipFill>
        <p:spPr>
          <a:xfrm>
            <a:off x="1548000" y="0"/>
            <a:ext cx="5529600" cy="57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528250_7426927430661261_6155216628232876774_n.jpg"/>
          <p:cNvPicPr>
            <a:picLocks noChangeAspect="1"/>
          </p:cNvPicPr>
          <p:nvPr/>
        </p:nvPicPr>
        <p:blipFill>
          <a:blip r:embed="rId2" cstate="print"/>
          <a:stretch>
            <a:fillRect/>
          </a:stretch>
        </p:blipFill>
        <p:spPr>
          <a:xfrm>
            <a:off x="2520000" y="0"/>
            <a:ext cx="3632412" cy="57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8805161_7426927180661286_5753275946987623937_n.jpg"/>
          <p:cNvPicPr>
            <a:picLocks noChangeAspect="1"/>
          </p:cNvPicPr>
          <p:nvPr/>
        </p:nvPicPr>
        <p:blipFill>
          <a:blip r:embed="rId2" cstate="print"/>
          <a:stretch>
            <a:fillRect/>
          </a:stretch>
        </p:blipFill>
        <p:spPr>
          <a:xfrm>
            <a:off x="2412000" y="0"/>
            <a:ext cx="3837600" cy="57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9039371_7426924837328187_1829491663619448779_n.jpg"/>
          <p:cNvPicPr>
            <a:picLocks noChangeAspect="1"/>
          </p:cNvPicPr>
          <p:nvPr/>
        </p:nvPicPr>
        <p:blipFill>
          <a:blip r:embed="rId2" cstate="print"/>
          <a:stretch>
            <a:fillRect/>
          </a:stretch>
        </p:blipFill>
        <p:spPr>
          <a:xfrm>
            <a:off x="0" y="0"/>
            <a:ext cx="8645419" cy="57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 2024-02-25 200522.jpg"/>
          <p:cNvPicPr>
            <a:picLocks noChangeAspect="1"/>
          </p:cNvPicPr>
          <p:nvPr/>
        </p:nvPicPr>
        <p:blipFill>
          <a:blip r:embed="rId2" cstate="print"/>
          <a:stretch>
            <a:fillRect/>
          </a:stretch>
        </p:blipFill>
        <p:spPr>
          <a:xfrm>
            <a:off x="1416096" y="0"/>
            <a:ext cx="5808571"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715666_788124660023579_1486170822647856819_n.jpg"/>
          <p:cNvPicPr>
            <a:picLocks noChangeAspect="1"/>
          </p:cNvPicPr>
          <p:nvPr/>
        </p:nvPicPr>
        <p:blipFill>
          <a:blip r:embed="rId2" cstate="print"/>
          <a:stretch>
            <a:fillRect/>
          </a:stretch>
        </p:blipFill>
        <p:spPr>
          <a:xfrm>
            <a:off x="197993" y="0"/>
            <a:ext cx="8244777"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735571_788125166690195_3328783792131807277_n.jpg"/>
          <p:cNvPicPr>
            <a:picLocks noChangeAspect="1"/>
          </p:cNvPicPr>
          <p:nvPr/>
        </p:nvPicPr>
        <p:blipFill>
          <a:blip r:embed="rId2" cstate="print"/>
          <a:stretch>
            <a:fillRect/>
          </a:stretch>
        </p:blipFill>
        <p:spPr>
          <a:xfrm>
            <a:off x="2214002" y="0"/>
            <a:ext cx="421275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741747_788124546690257_2740624851382596545_n.jpg"/>
          <p:cNvPicPr>
            <a:picLocks noChangeAspect="1"/>
          </p:cNvPicPr>
          <p:nvPr/>
        </p:nvPicPr>
        <p:blipFill>
          <a:blip r:embed="rId2" cstate="print"/>
          <a:stretch>
            <a:fillRect/>
          </a:stretch>
        </p:blipFill>
        <p:spPr>
          <a:xfrm>
            <a:off x="2401235" y="0"/>
            <a:ext cx="3838292"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742944_788125773356801_6697355465963533648_n.jpg"/>
          <p:cNvPicPr>
            <a:picLocks noChangeAspect="1"/>
          </p:cNvPicPr>
          <p:nvPr/>
        </p:nvPicPr>
        <p:blipFill>
          <a:blip r:embed="rId2" cstate="print"/>
          <a:stretch>
            <a:fillRect/>
          </a:stretch>
        </p:blipFill>
        <p:spPr>
          <a:xfrm>
            <a:off x="0" y="2065"/>
            <a:ext cx="8640763" cy="575690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752646_788125213356857_7792299896585734658_n.jpg"/>
          <p:cNvPicPr>
            <a:picLocks noChangeAspect="1"/>
          </p:cNvPicPr>
          <p:nvPr/>
        </p:nvPicPr>
        <p:blipFill>
          <a:blip r:embed="rId2" cstate="print"/>
          <a:stretch>
            <a:fillRect/>
          </a:stretch>
        </p:blipFill>
        <p:spPr>
          <a:xfrm>
            <a:off x="0" y="196482"/>
            <a:ext cx="8640763" cy="5368074"/>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768216_788125170023528_5600756891814591399_n.jpg"/>
          <p:cNvPicPr>
            <a:picLocks noChangeAspect="1"/>
          </p:cNvPicPr>
          <p:nvPr/>
        </p:nvPicPr>
        <p:blipFill>
          <a:blip r:embed="rId2" cstate="print"/>
          <a:stretch>
            <a:fillRect/>
          </a:stretch>
        </p:blipFill>
        <p:spPr>
          <a:xfrm>
            <a:off x="115244" y="0"/>
            <a:ext cx="841027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768296_788125800023465_6749788468247504779_n.jpg"/>
          <p:cNvPicPr>
            <a:picLocks noChangeAspect="1"/>
          </p:cNvPicPr>
          <p:nvPr/>
        </p:nvPicPr>
        <p:blipFill>
          <a:blip r:embed="rId2" cstate="print"/>
          <a:stretch>
            <a:fillRect/>
          </a:stretch>
        </p:blipFill>
        <p:spPr>
          <a:xfrm>
            <a:off x="1152000" y="0"/>
            <a:ext cx="6361146" cy="5761038"/>
          </a:xfrm>
          <a:prstGeom prst="rect">
            <a:avLst/>
          </a:prstGeom>
        </p:spPr>
      </p:pic>
      <p:pic>
        <p:nvPicPr>
          <p:cNvPr id="5" name="Image 4" descr="masque1 (18).gif"/>
          <p:cNvPicPr>
            <a:picLocks noChangeAspect="1"/>
          </p:cNvPicPr>
          <p:nvPr/>
        </p:nvPicPr>
        <p:blipFill>
          <a:blip r:embed="rId3" cstate="print"/>
          <a:stretch>
            <a:fillRect/>
          </a:stretch>
        </p:blipFill>
        <p:spPr>
          <a:xfrm rot="-60000">
            <a:off x="2844000" y="792000"/>
            <a:ext cx="828000" cy="828000"/>
          </a:xfrm>
          <a:prstGeom prst="rect">
            <a:avLst/>
          </a:prstGeom>
        </p:spPr>
      </p:pic>
      <p:pic>
        <p:nvPicPr>
          <p:cNvPr id="8" name="Image 7" descr="carnival_mask_PNG62.png"/>
          <p:cNvPicPr>
            <a:picLocks noChangeAspect="1"/>
          </p:cNvPicPr>
          <p:nvPr/>
        </p:nvPicPr>
        <p:blipFill>
          <a:blip r:embed="rId4" cstate="print"/>
          <a:stretch>
            <a:fillRect/>
          </a:stretch>
        </p:blipFill>
        <p:spPr>
          <a:xfrm rot="-480000">
            <a:off x="3672309" y="1368000"/>
            <a:ext cx="1014620" cy="724502"/>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775765_788125623356816_3016890202363379264_n.jpg"/>
          <p:cNvPicPr>
            <a:picLocks noChangeAspect="1"/>
          </p:cNvPicPr>
          <p:nvPr/>
        </p:nvPicPr>
        <p:blipFill>
          <a:blip r:embed="rId2" cstate="print"/>
          <a:stretch>
            <a:fillRect/>
          </a:stretch>
        </p:blipFill>
        <p:spPr>
          <a:xfrm>
            <a:off x="2455245" y="0"/>
            <a:ext cx="3730272"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775773_788125950023450_6805637701860208349_n.jpg"/>
          <p:cNvPicPr>
            <a:picLocks noChangeAspect="1"/>
          </p:cNvPicPr>
          <p:nvPr/>
        </p:nvPicPr>
        <p:blipFill>
          <a:blip r:embed="rId2" cstate="print"/>
          <a:stretch>
            <a:fillRect/>
          </a:stretch>
        </p:blipFill>
        <p:spPr>
          <a:xfrm>
            <a:off x="190605" y="0"/>
            <a:ext cx="8259553"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778823_788126273356751_974673948455466177_n.jpg"/>
          <p:cNvPicPr>
            <a:picLocks noChangeAspect="1"/>
          </p:cNvPicPr>
          <p:nvPr/>
        </p:nvPicPr>
        <p:blipFill>
          <a:blip r:embed="rId2" cstate="print"/>
          <a:stretch>
            <a:fillRect/>
          </a:stretch>
        </p:blipFill>
        <p:spPr>
          <a:xfrm>
            <a:off x="0" y="2065"/>
            <a:ext cx="8640763" cy="575690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779042_788126183356760_8901423964063248813_n.jpg"/>
          <p:cNvPicPr>
            <a:picLocks noChangeAspect="1"/>
          </p:cNvPicPr>
          <p:nvPr/>
        </p:nvPicPr>
        <p:blipFill>
          <a:blip r:embed="rId2" cstate="print"/>
          <a:stretch>
            <a:fillRect/>
          </a:stretch>
        </p:blipFill>
        <p:spPr>
          <a:xfrm>
            <a:off x="234539" y="0"/>
            <a:ext cx="8171685"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790818_788124456690266_8158267851350459353_n.jpg"/>
          <p:cNvPicPr>
            <a:picLocks noChangeAspect="1"/>
          </p:cNvPicPr>
          <p:nvPr/>
        </p:nvPicPr>
        <p:blipFill>
          <a:blip r:embed="rId2" cstate="print"/>
          <a:stretch>
            <a:fillRect/>
          </a:stretch>
        </p:blipFill>
        <p:spPr>
          <a:xfrm>
            <a:off x="2401235" y="0"/>
            <a:ext cx="3838292"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859589_788124586690253_8783837255739469203_n.jpg"/>
          <p:cNvPicPr>
            <a:picLocks noChangeAspect="1"/>
          </p:cNvPicPr>
          <p:nvPr/>
        </p:nvPicPr>
        <p:blipFill>
          <a:blip r:embed="rId2" cstate="print"/>
          <a:stretch>
            <a:fillRect/>
          </a:stretch>
        </p:blipFill>
        <p:spPr>
          <a:xfrm>
            <a:off x="2020566" y="0"/>
            <a:ext cx="4599631"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867546_788125910023454_4117652403198520280_n.jpg"/>
          <p:cNvPicPr>
            <a:picLocks noChangeAspect="1"/>
          </p:cNvPicPr>
          <p:nvPr/>
        </p:nvPicPr>
        <p:blipFill>
          <a:blip r:embed="rId2" cstate="print"/>
          <a:stretch>
            <a:fillRect/>
          </a:stretch>
        </p:blipFill>
        <p:spPr>
          <a:xfrm>
            <a:off x="0" y="377398"/>
            <a:ext cx="8640763" cy="5006242"/>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874783_788124643356914_6769613504727620259_n.jpg"/>
          <p:cNvPicPr>
            <a:picLocks noChangeAspect="1"/>
          </p:cNvPicPr>
          <p:nvPr/>
        </p:nvPicPr>
        <p:blipFill>
          <a:blip r:embed="rId2" cstate="print"/>
          <a:stretch>
            <a:fillRect/>
          </a:stretch>
        </p:blipFill>
        <p:spPr>
          <a:xfrm>
            <a:off x="0" y="88472"/>
            <a:ext cx="8640763" cy="5584093"/>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879658_788125043356874_479473255386023304_n.jpg"/>
          <p:cNvPicPr>
            <a:picLocks noChangeAspect="1"/>
          </p:cNvPicPr>
          <p:nvPr/>
        </p:nvPicPr>
        <p:blipFill>
          <a:blip r:embed="rId2" cstate="print"/>
          <a:stretch>
            <a:fillRect/>
          </a:stretch>
        </p:blipFill>
        <p:spPr>
          <a:xfrm>
            <a:off x="758139" y="0"/>
            <a:ext cx="71244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888854_788125090023536_6462246743406824676_n.jpg"/>
          <p:cNvPicPr>
            <a:picLocks noChangeAspect="1"/>
          </p:cNvPicPr>
          <p:nvPr/>
        </p:nvPicPr>
        <p:blipFill>
          <a:blip r:embed="rId2" cstate="print"/>
          <a:stretch>
            <a:fillRect/>
          </a:stretch>
        </p:blipFill>
        <p:spPr>
          <a:xfrm>
            <a:off x="566105" y="0"/>
            <a:ext cx="7508553"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922003_788124813356897_8392947776469371236_n.jpg"/>
          <p:cNvPicPr>
            <a:picLocks noChangeAspect="1"/>
          </p:cNvPicPr>
          <p:nvPr/>
        </p:nvPicPr>
        <p:blipFill>
          <a:blip r:embed="rId2" cstate="print"/>
          <a:stretch>
            <a:fillRect/>
          </a:stretch>
        </p:blipFill>
        <p:spPr>
          <a:xfrm>
            <a:off x="534899" y="0"/>
            <a:ext cx="7570964" cy="5761038"/>
          </a:xfrm>
          <a:prstGeom prst="rect">
            <a:avLst/>
          </a:prstGeom>
        </p:spPr>
      </p:pic>
      <p:pic>
        <p:nvPicPr>
          <p:cNvPr id="3" name="Image 2" descr="carnival_mask_PNG72.png"/>
          <p:cNvPicPr>
            <a:picLocks noChangeAspect="1"/>
          </p:cNvPicPr>
          <p:nvPr/>
        </p:nvPicPr>
        <p:blipFill>
          <a:blip r:embed="rId3" cstate="print"/>
          <a:stretch>
            <a:fillRect/>
          </a:stretch>
        </p:blipFill>
        <p:spPr>
          <a:xfrm rot="-360000">
            <a:off x="2304000" y="1872000"/>
            <a:ext cx="836131" cy="432000"/>
          </a:xfrm>
          <a:prstGeom prst="rect">
            <a:avLst/>
          </a:prstGeom>
        </p:spPr>
      </p:pic>
      <p:pic>
        <p:nvPicPr>
          <p:cNvPr id="4" name="Image 3" descr="carnival_mask_PNG71.png"/>
          <p:cNvPicPr>
            <a:picLocks noChangeAspect="1"/>
          </p:cNvPicPr>
          <p:nvPr/>
        </p:nvPicPr>
        <p:blipFill>
          <a:blip r:embed="rId4" cstate="print"/>
          <a:stretch>
            <a:fillRect/>
          </a:stretch>
        </p:blipFill>
        <p:spPr>
          <a:xfrm>
            <a:off x="4536407" y="2160000"/>
            <a:ext cx="905807" cy="468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922148_788124533356925_3978377700079825431_n.jpg"/>
          <p:cNvPicPr>
            <a:picLocks noChangeAspect="1"/>
          </p:cNvPicPr>
          <p:nvPr/>
        </p:nvPicPr>
        <p:blipFill>
          <a:blip r:embed="rId2" cstate="print"/>
          <a:stretch>
            <a:fillRect/>
          </a:stretch>
        </p:blipFill>
        <p:spPr>
          <a:xfrm>
            <a:off x="149494" y="0"/>
            <a:ext cx="834177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926654_788125103356868_4283163842759598096_n.jpg"/>
          <p:cNvPicPr>
            <a:picLocks noChangeAspect="1"/>
          </p:cNvPicPr>
          <p:nvPr/>
        </p:nvPicPr>
        <p:blipFill>
          <a:blip r:embed="rId2" cstate="print"/>
          <a:stretch>
            <a:fillRect/>
          </a:stretch>
        </p:blipFill>
        <p:spPr>
          <a:xfrm>
            <a:off x="683726" y="0"/>
            <a:ext cx="7273310"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933051_788125556690156_2479078893223491807_n.jpg"/>
          <p:cNvPicPr>
            <a:picLocks noChangeAspect="1"/>
          </p:cNvPicPr>
          <p:nvPr/>
        </p:nvPicPr>
        <p:blipFill>
          <a:blip r:embed="rId2" cstate="print"/>
          <a:stretch>
            <a:fillRect/>
          </a:stretch>
        </p:blipFill>
        <p:spPr>
          <a:xfrm>
            <a:off x="1058193" y="0"/>
            <a:ext cx="6524376" cy="5761038"/>
          </a:xfrm>
          <a:prstGeom prst="rect">
            <a:avLst/>
          </a:prstGeom>
        </p:spPr>
      </p:pic>
      <p:pic>
        <p:nvPicPr>
          <p:cNvPr id="3" name="Image 2" descr="580b57fbd9996e24bc43bf44.png"/>
          <p:cNvPicPr>
            <a:picLocks noChangeAspect="1"/>
          </p:cNvPicPr>
          <p:nvPr/>
        </p:nvPicPr>
        <p:blipFill>
          <a:blip r:embed="rId3" cstate="print"/>
          <a:stretch>
            <a:fillRect/>
          </a:stretch>
        </p:blipFill>
        <p:spPr>
          <a:xfrm>
            <a:off x="3708000" y="1188000"/>
            <a:ext cx="730716" cy="360000"/>
          </a:xfrm>
          <a:prstGeom prst="rect">
            <a:avLst/>
          </a:prstGeom>
        </p:spPr>
      </p:pic>
      <p:pic>
        <p:nvPicPr>
          <p:cNvPr id="5" name="Image 4" descr="carnival_mask_PNG120.png"/>
          <p:cNvPicPr>
            <a:picLocks noChangeAspect="1"/>
          </p:cNvPicPr>
          <p:nvPr/>
        </p:nvPicPr>
        <p:blipFill>
          <a:blip r:embed="rId4" cstate="print"/>
          <a:stretch>
            <a:fillRect/>
          </a:stretch>
        </p:blipFill>
        <p:spPr>
          <a:xfrm rot="-540000">
            <a:off x="1224037" y="3096000"/>
            <a:ext cx="539684" cy="360239"/>
          </a:xfrm>
          <a:prstGeom prst="rect">
            <a:avLst/>
          </a:prstGeom>
        </p:spPr>
      </p:pic>
      <p:pic>
        <p:nvPicPr>
          <p:cNvPr id="6" name="Image 5" descr="carnival_mask_PNG57.png"/>
          <p:cNvPicPr>
            <a:picLocks noChangeAspect="1"/>
          </p:cNvPicPr>
          <p:nvPr/>
        </p:nvPicPr>
        <p:blipFill>
          <a:blip r:embed="rId5" cstate="print"/>
          <a:stretch>
            <a:fillRect/>
          </a:stretch>
        </p:blipFill>
        <p:spPr>
          <a:xfrm rot="60000">
            <a:off x="4752000" y="1584000"/>
            <a:ext cx="744827" cy="252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933052_788124953356883_3508269988628123551_n.jpg"/>
          <p:cNvPicPr>
            <a:picLocks noChangeAspect="1"/>
          </p:cNvPicPr>
          <p:nvPr/>
        </p:nvPicPr>
        <p:blipFill>
          <a:blip r:embed="rId2" cstate="print"/>
          <a:stretch>
            <a:fillRect/>
          </a:stretch>
        </p:blipFill>
        <p:spPr>
          <a:xfrm>
            <a:off x="0" y="191081"/>
            <a:ext cx="8640763" cy="5378875"/>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937273_788126180023427_6112048291050289296_n.jpg"/>
          <p:cNvPicPr>
            <a:picLocks noChangeAspect="1"/>
          </p:cNvPicPr>
          <p:nvPr/>
        </p:nvPicPr>
        <p:blipFill>
          <a:blip r:embed="rId3" cstate="print"/>
          <a:stretch>
            <a:fillRect/>
          </a:stretch>
        </p:blipFill>
        <p:spPr>
          <a:xfrm>
            <a:off x="0" y="482707"/>
            <a:ext cx="8640763" cy="4795623"/>
          </a:xfrm>
          <a:prstGeom prst="rect">
            <a:avLst/>
          </a:prstGeom>
        </p:spPr>
      </p:pic>
      <p:pic>
        <p:nvPicPr>
          <p:cNvPr id="3" name="Eric Imseng bâle.wav">
            <a:hlinkClick r:id="" action="ppaction://media"/>
          </p:cNvPr>
          <p:cNvPicPr>
            <a:picLocks noRot="1" noChangeAspect="1"/>
          </p:cNvPicPr>
          <p:nvPr>
            <a:wavAudioFile r:embed="rId1" name="Eric Imseng bâle.wav"/>
          </p:nvPr>
        </p:nvPicPr>
        <p:blipFill>
          <a:blip r:embed="rId4" cstate="print"/>
          <a:stretch>
            <a:fillRect/>
          </a:stretch>
        </p:blipFill>
        <p:spPr>
          <a:xfrm>
            <a:off x="4168775" y="2728913"/>
            <a:ext cx="304800" cy="304800"/>
          </a:xfrm>
          <a:prstGeom prst="rect">
            <a:avLst/>
          </a:prstGeom>
        </p:spPr>
      </p:pic>
    </p:spTree>
  </p:cSld>
  <p:clrMapOvr>
    <a:masterClrMapping/>
  </p:clrMapOvr>
  <p:transition spd="slow" advTm="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hold" display="0">
                  <p:stCondLst>
                    <p:cond delay="indefinite"/>
                  </p:stCondLst>
                  <p:endCondLst>
                    <p:cond evt="onPrev" delay="0">
                      <p:tgtEl>
                        <p:sldTgt/>
                      </p:tgtEl>
                    </p:cond>
                    <p:cond evt="onStopAudio" delay="0">
                      <p:tgtEl>
                        <p:sldTgt/>
                      </p:tgtEl>
                    </p:cond>
                  </p:endCondLst>
                </p:cTn>
                <p:tgtEl>
                  <p:spTgt spid="3"/>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937843_788126090023436_5238263672058636004_n.jpg"/>
          <p:cNvPicPr>
            <a:picLocks noChangeAspect="1"/>
          </p:cNvPicPr>
          <p:nvPr/>
        </p:nvPicPr>
        <p:blipFill>
          <a:blip r:embed="rId2" cstate="print"/>
          <a:stretch>
            <a:fillRect/>
          </a:stretch>
        </p:blipFill>
        <p:spPr>
          <a:xfrm>
            <a:off x="0" y="153278"/>
            <a:ext cx="8640763" cy="5454482"/>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949120_788125293356849_6157005535993130769_n.jpg"/>
          <p:cNvPicPr>
            <a:picLocks noChangeAspect="1"/>
          </p:cNvPicPr>
          <p:nvPr/>
        </p:nvPicPr>
        <p:blipFill>
          <a:blip r:embed="rId2" cstate="print"/>
          <a:stretch>
            <a:fillRect/>
          </a:stretch>
        </p:blipFill>
        <p:spPr>
          <a:xfrm>
            <a:off x="0" y="69571"/>
            <a:ext cx="8640763" cy="5621896"/>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949138_788125786690133_5285149288343373561_n.jpg"/>
          <p:cNvPicPr>
            <a:picLocks noChangeAspect="1"/>
          </p:cNvPicPr>
          <p:nvPr/>
        </p:nvPicPr>
        <p:blipFill>
          <a:blip r:embed="rId2" cstate="print"/>
          <a:stretch>
            <a:fillRect/>
          </a:stretch>
        </p:blipFill>
        <p:spPr>
          <a:xfrm>
            <a:off x="340390" y="0"/>
            <a:ext cx="7959983"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949356_788126280023417_2777967538183477743_n.jpg"/>
          <p:cNvPicPr>
            <a:picLocks noChangeAspect="1"/>
          </p:cNvPicPr>
          <p:nvPr/>
        </p:nvPicPr>
        <p:blipFill>
          <a:blip r:embed="rId2" cstate="print"/>
          <a:stretch>
            <a:fillRect/>
          </a:stretch>
        </p:blipFill>
        <p:spPr>
          <a:xfrm>
            <a:off x="0" y="2065"/>
            <a:ext cx="8640763" cy="575690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949479_788126430023402_838740881974674606_n.jpg"/>
          <p:cNvPicPr>
            <a:picLocks noChangeAspect="1"/>
          </p:cNvPicPr>
          <p:nvPr/>
        </p:nvPicPr>
        <p:blipFill>
          <a:blip r:embed="rId2" cstate="print"/>
          <a:stretch>
            <a:fillRect/>
          </a:stretch>
        </p:blipFill>
        <p:spPr>
          <a:xfrm>
            <a:off x="0" y="88472"/>
            <a:ext cx="8640763" cy="5584093"/>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952887_788125383356840_6536318293272108134_n.jpg"/>
          <p:cNvPicPr>
            <a:picLocks noChangeAspect="1"/>
          </p:cNvPicPr>
          <p:nvPr/>
        </p:nvPicPr>
        <p:blipFill>
          <a:blip r:embed="rId2" cstate="print"/>
          <a:stretch>
            <a:fillRect/>
          </a:stretch>
        </p:blipFill>
        <p:spPr>
          <a:xfrm>
            <a:off x="0" y="760832"/>
            <a:ext cx="8640763" cy="4239374"/>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958080_788126573356721_4982707095454576451_n.jpg"/>
          <p:cNvPicPr>
            <a:picLocks noChangeAspect="1"/>
          </p:cNvPicPr>
          <p:nvPr/>
        </p:nvPicPr>
        <p:blipFill>
          <a:blip r:embed="rId2" cstate="print"/>
          <a:stretch>
            <a:fillRect/>
          </a:stretch>
        </p:blipFill>
        <p:spPr>
          <a:xfrm>
            <a:off x="0" y="2065"/>
            <a:ext cx="8640763" cy="575690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958081_788124726690239_1987834738778208743_n.jpg"/>
          <p:cNvPicPr>
            <a:picLocks noChangeAspect="1"/>
          </p:cNvPicPr>
          <p:nvPr/>
        </p:nvPicPr>
        <p:blipFill>
          <a:blip r:embed="rId2" cstate="print"/>
          <a:stretch>
            <a:fillRect/>
          </a:stretch>
        </p:blipFill>
        <p:spPr>
          <a:xfrm>
            <a:off x="1317440" y="0"/>
            <a:ext cx="6005882"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958239_788125593356819_4754904674275885327_n.jpg"/>
          <p:cNvPicPr>
            <a:picLocks noChangeAspect="1"/>
          </p:cNvPicPr>
          <p:nvPr/>
        </p:nvPicPr>
        <p:blipFill>
          <a:blip r:embed="rId2" cstate="print"/>
          <a:stretch>
            <a:fillRect/>
          </a:stretch>
        </p:blipFill>
        <p:spPr>
          <a:xfrm>
            <a:off x="1120605" y="0"/>
            <a:ext cx="6399553" cy="5761038"/>
          </a:xfrm>
          <a:prstGeom prst="rect">
            <a:avLst/>
          </a:prstGeom>
        </p:spPr>
      </p:pic>
      <p:pic>
        <p:nvPicPr>
          <p:cNvPr id="4" name="Image 3" descr="masque1 (15).gif"/>
          <p:cNvPicPr>
            <a:picLocks noChangeAspect="1"/>
          </p:cNvPicPr>
          <p:nvPr/>
        </p:nvPicPr>
        <p:blipFill>
          <a:blip r:embed="rId3" cstate="print"/>
          <a:stretch>
            <a:fillRect/>
          </a:stretch>
        </p:blipFill>
        <p:spPr>
          <a:xfrm rot="300000">
            <a:off x="2934000" y="216000"/>
            <a:ext cx="1746971" cy="1512000"/>
          </a:xfrm>
          <a:prstGeom prst="rect">
            <a:avLst/>
          </a:prstGeom>
        </p:spPr>
      </p:pic>
      <p:pic>
        <p:nvPicPr>
          <p:cNvPr id="5" name="Image 4" descr="masque-image-animee-0001.gif"/>
          <p:cNvPicPr>
            <a:picLocks noChangeAspect="1"/>
          </p:cNvPicPr>
          <p:nvPr/>
        </p:nvPicPr>
        <p:blipFill>
          <a:blip r:embed="rId4" cstate="print"/>
          <a:stretch>
            <a:fillRect/>
          </a:stretch>
        </p:blipFill>
        <p:spPr>
          <a:xfrm>
            <a:off x="1620000" y="900000"/>
            <a:ext cx="1242004" cy="1188000"/>
          </a:xfrm>
          <a:prstGeom prst="rect">
            <a:avLst/>
          </a:prstGeom>
        </p:spPr>
      </p:pic>
      <p:pic>
        <p:nvPicPr>
          <p:cNvPr id="7" name="Image 6" descr="de14622a.gif"/>
          <p:cNvPicPr>
            <a:picLocks noChangeAspect="1"/>
          </p:cNvPicPr>
          <p:nvPr/>
        </p:nvPicPr>
        <p:blipFill>
          <a:blip r:embed="rId5" cstate="print"/>
          <a:stretch>
            <a:fillRect/>
          </a:stretch>
        </p:blipFill>
        <p:spPr>
          <a:xfrm>
            <a:off x="5220000" y="180000"/>
            <a:ext cx="1081482" cy="1224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965988_788125710023474_7641471424191429852_n.jpg"/>
          <p:cNvPicPr>
            <a:picLocks noChangeAspect="1"/>
          </p:cNvPicPr>
          <p:nvPr/>
        </p:nvPicPr>
        <p:blipFill>
          <a:blip r:embed="rId2" cstate="print"/>
          <a:stretch>
            <a:fillRect/>
          </a:stretch>
        </p:blipFill>
        <p:spPr>
          <a:xfrm>
            <a:off x="0" y="2065"/>
            <a:ext cx="8640763" cy="575690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967653_788124766690235_1142160041496342469_n.jpg"/>
          <p:cNvPicPr>
            <a:picLocks noChangeAspect="1"/>
          </p:cNvPicPr>
          <p:nvPr/>
        </p:nvPicPr>
        <p:blipFill>
          <a:blip r:embed="rId2" cstate="print"/>
          <a:stretch>
            <a:fillRect/>
          </a:stretch>
        </p:blipFill>
        <p:spPr>
          <a:xfrm>
            <a:off x="2557864" y="0"/>
            <a:ext cx="3525035"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972069_788125546690157_9022237956118008593_n.jpg"/>
          <p:cNvPicPr>
            <a:picLocks noChangeAspect="1"/>
          </p:cNvPicPr>
          <p:nvPr/>
        </p:nvPicPr>
        <p:blipFill>
          <a:blip r:embed="rId2" cstate="print"/>
          <a:stretch>
            <a:fillRect/>
          </a:stretch>
        </p:blipFill>
        <p:spPr>
          <a:xfrm>
            <a:off x="281091" y="0"/>
            <a:ext cx="8078581" cy="5761038"/>
          </a:xfrm>
          <a:prstGeom prst="rect">
            <a:avLst/>
          </a:prstGeom>
        </p:spPr>
      </p:pic>
      <p:sp>
        <p:nvSpPr>
          <p:cNvPr id="4" name="Ellipse 3"/>
          <p:cNvSpPr>
            <a:spLocks noChangeAspect="1"/>
          </p:cNvSpPr>
          <p:nvPr/>
        </p:nvSpPr>
        <p:spPr>
          <a:xfrm>
            <a:off x="3744317" y="720279"/>
            <a:ext cx="360000" cy="360000"/>
          </a:xfrm>
          <a:prstGeom prst="ellipse">
            <a:avLst/>
          </a:prstGeom>
          <a:blipFill dpi="0" rotWithShape="1">
            <a:blip r:embed="rId3" cstate="print">
              <a:alphaModFix amt="41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spd="slow" advTm="4000">
    <p:diamon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972299_788125443356834_123071920315462193_n.jpg"/>
          <p:cNvPicPr>
            <a:picLocks noChangeAspect="1"/>
          </p:cNvPicPr>
          <p:nvPr/>
        </p:nvPicPr>
        <p:blipFill>
          <a:blip r:embed="rId2" cstate="print"/>
          <a:stretch>
            <a:fillRect/>
          </a:stretch>
        </p:blipFill>
        <p:spPr>
          <a:xfrm>
            <a:off x="0" y="2065"/>
            <a:ext cx="8640763" cy="575690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975030_788125346690177_2239954595724850330_n.jpg"/>
          <p:cNvPicPr>
            <a:picLocks noChangeAspect="1"/>
          </p:cNvPicPr>
          <p:nvPr/>
        </p:nvPicPr>
        <p:blipFill>
          <a:blip r:embed="rId2" cstate="print"/>
          <a:stretch>
            <a:fillRect/>
          </a:stretch>
        </p:blipFill>
        <p:spPr>
          <a:xfrm>
            <a:off x="1458939" y="0"/>
            <a:ext cx="5722885"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983647_788124846690227_7083164033959811305_n.jpg"/>
          <p:cNvPicPr>
            <a:picLocks noChangeAspect="1"/>
          </p:cNvPicPr>
          <p:nvPr/>
        </p:nvPicPr>
        <p:blipFill>
          <a:blip r:embed="rId2" cstate="print"/>
          <a:stretch>
            <a:fillRect/>
          </a:stretch>
        </p:blipFill>
        <p:spPr>
          <a:xfrm>
            <a:off x="0" y="69571"/>
            <a:ext cx="8640763" cy="5621896"/>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989296_788125663356812_7479525244809072428_n.jpg"/>
          <p:cNvPicPr>
            <a:picLocks noChangeAspect="1"/>
          </p:cNvPicPr>
          <p:nvPr/>
        </p:nvPicPr>
        <p:blipFill>
          <a:blip r:embed="rId2" cstate="print"/>
          <a:stretch>
            <a:fillRect/>
          </a:stretch>
        </p:blipFill>
        <p:spPr>
          <a:xfrm>
            <a:off x="0" y="2065"/>
            <a:ext cx="8640763" cy="575690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989377_788124416690270_4747416208781706645_n.jpg"/>
          <p:cNvPicPr>
            <a:picLocks noChangeAspect="1"/>
          </p:cNvPicPr>
          <p:nvPr/>
        </p:nvPicPr>
        <p:blipFill>
          <a:blip r:embed="rId2" cstate="print"/>
          <a:stretch>
            <a:fillRect/>
          </a:stretch>
        </p:blipFill>
        <p:spPr>
          <a:xfrm>
            <a:off x="1505542" y="0"/>
            <a:ext cx="562967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5003802_788125433356835_3533198295729976677_n.jpg"/>
          <p:cNvPicPr>
            <a:picLocks noChangeAspect="1"/>
          </p:cNvPicPr>
          <p:nvPr/>
        </p:nvPicPr>
        <p:blipFill>
          <a:blip r:embed="rId2" cstate="print"/>
          <a:stretch>
            <a:fillRect/>
          </a:stretch>
        </p:blipFill>
        <p:spPr>
          <a:xfrm>
            <a:off x="2069976" y="0"/>
            <a:ext cx="4500811"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5013528_788126353356743_5540849329882127867_n.jpg"/>
          <p:cNvPicPr>
            <a:picLocks noChangeAspect="1"/>
          </p:cNvPicPr>
          <p:nvPr/>
        </p:nvPicPr>
        <p:blipFill>
          <a:blip r:embed="rId2" cstate="print"/>
          <a:stretch>
            <a:fillRect/>
          </a:stretch>
        </p:blipFill>
        <p:spPr>
          <a:xfrm>
            <a:off x="1286235" y="0"/>
            <a:ext cx="6068293"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5027480_788126046690107_7777127904717145380_n.jpg"/>
          <p:cNvPicPr>
            <a:picLocks noChangeAspect="1"/>
          </p:cNvPicPr>
          <p:nvPr/>
        </p:nvPicPr>
        <p:blipFill>
          <a:blip r:embed="rId2" cstate="print"/>
          <a:stretch>
            <a:fillRect/>
          </a:stretch>
        </p:blipFill>
        <p:spPr>
          <a:xfrm>
            <a:off x="0" y="728429"/>
            <a:ext cx="8640763" cy="430418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5029360_788124676690244_6152524592313366447_n.jpg"/>
          <p:cNvPicPr>
            <a:picLocks noChangeAspect="1"/>
          </p:cNvPicPr>
          <p:nvPr/>
        </p:nvPicPr>
        <p:blipFill>
          <a:blip r:embed="rId2" cstate="print"/>
          <a:stretch>
            <a:fillRect/>
          </a:stretch>
        </p:blipFill>
        <p:spPr>
          <a:xfrm>
            <a:off x="1437462" y="0"/>
            <a:ext cx="576583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5029364_788124870023558_2118437634002677344_n.jpg"/>
          <p:cNvPicPr>
            <a:picLocks noChangeAspect="1"/>
          </p:cNvPicPr>
          <p:nvPr/>
        </p:nvPicPr>
        <p:blipFill>
          <a:blip r:embed="rId2" cstate="print"/>
          <a:stretch>
            <a:fillRect/>
          </a:stretch>
        </p:blipFill>
        <p:spPr>
          <a:xfrm>
            <a:off x="0" y="150578"/>
            <a:ext cx="8640763" cy="5459882"/>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5268443_788126243356754_7603521915059394725_n.jpg"/>
          <p:cNvPicPr>
            <a:picLocks noChangeAspect="1"/>
          </p:cNvPicPr>
          <p:nvPr/>
        </p:nvPicPr>
        <p:blipFill>
          <a:blip r:embed="rId2" cstate="print"/>
          <a:stretch>
            <a:fillRect/>
          </a:stretch>
        </p:blipFill>
        <p:spPr>
          <a:xfrm>
            <a:off x="1283834" y="0"/>
            <a:ext cx="607309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5277593_788126130023432_5717164386014186182_n.jpg"/>
          <p:cNvPicPr>
            <a:picLocks noChangeAspect="1"/>
          </p:cNvPicPr>
          <p:nvPr/>
        </p:nvPicPr>
        <p:blipFill>
          <a:blip r:embed="rId2" cstate="print"/>
          <a:stretch>
            <a:fillRect/>
          </a:stretch>
        </p:blipFill>
        <p:spPr>
          <a:xfrm>
            <a:off x="0" y="2065"/>
            <a:ext cx="8640763" cy="575690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5292887_788125023356876_8929377181942434958_n.jpg"/>
          <p:cNvPicPr>
            <a:picLocks noChangeAspect="1"/>
          </p:cNvPicPr>
          <p:nvPr/>
        </p:nvPicPr>
        <p:blipFill>
          <a:blip r:embed="rId2" cstate="print"/>
          <a:stretch>
            <a:fillRect/>
          </a:stretch>
        </p:blipFill>
        <p:spPr>
          <a:xfrm>
            <a:off x="2401235" y="0"/>
            <a:ext cx="3838292"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5297929_788125706690141_5259231228187392222_n.jpg"/>
          <p:cNvPicPr>
            <a:picLocks noChangeAspect="1"/>
          </p:cNvPicPr>
          <p:nvPr/>
        </p:nvPicPr>
        <p:blipFill>
          <a:blip r:embed="rId2" cstate="print"/>
          <a:stretch>
            <a:fillRect/>
          </a:stretch>
        </p:blipFill>
        <p:spPr>
          <a:xfrm>
            <a:off x="594910" y="0"/>
            <a:ext cx="7450942"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5303342_788125263356852_4064726358980600316_n.jpg"/>
          <p:cNvPicPr>
            <a:picLocks noChangeAspect="1"/>
          </p:cNvPicPr>
          <p:nvPr/>
        </p:nvPicPr>
        <p:blipFill>
          <a:blip r:embed="rId2" cstate="print"/>
          <a:stretch>
            <a:fillRect/>
          </a:stretch>
        </p:blipFill>
        <p:spPr>
          <a:xfrm>
            <a:off x="259738" y="0"/>
            <a:ext cx="8121287"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5303510_788125486690163_5140843821670530881_n.jpg"/>
          <p:cNvPicPr>
            <a:picLocks noChangeAspect="1"/>
          </p:cNvPicPr>
          <p:nvPr/>
        </p:nvPicPr>
        <p:blipFill>
          <a:blip r:embed="rId2" cstate="print"/>
          <a:stretch>
            <a:fillRect/>
          </a:stretch>
        </p:blipFill>
        <p:spPr>
          <a:xfrm>
            <a:off x="654921" y="0"/>
            <a:ext cx="7330921"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5316785_788125013356877_6289339426035139963_n.jpg"/>
          <p:cNvPicPr>
            <a:picLocks noChangeAspect="1"/>
          </p:cNvPicPr>
          <p:nvPr/>
        </p:nvPicPr>
        <p:blipFill>
          <a:blip r:embed="rId2" cstate="print"/>
          <a:stretch>
            <a:fillRect/>
          </a:stretch>
        </p:blipFill>
        <p:spPr>
          <a:xfrm>
            <a:off x="0" y="2065"/>
            <a:ext cx="8640763" cy="575690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5317284_788125983356780_4405944277630115590_n.jpg"/>
          <p:cNvPicPr>
            <a:picLocks noChangeAspect="1"/>
          </p:cNvPicPr>
          <p:nvPr/>
        </p:nvPicPr>
        <p:blipFill>
          <a:blip r:embed="rId2" cstate="print"/>
          <a:stretch>
            <a:fillRect/>
          </a:stretch>
        </p:blipFill>
        <p:spPr>
          <a:xfrm>
            <a:off x="1209421" y="0"/>
            <a:ext cx="6221921"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5336591_788124916690220_2784598541450359676_n.jpg"/>
          <p:cNvPicPr>
            <a:picLocks noChangeAspect="1"/>
          </p:cNvPicPr>
          <p:nvPr/>
        </p:nvPicPr>
        <p:blipFill>
          <a:blip r:embed="rId2" cstate="print"/>
          <a:stretch>
            <a:fillRect/>
          </a:stretch>
        </p:blipFill>
        <p:spPr>
          <a:xfrm>
            <a:off x="0" y="326093"/>
            <a:ext cx="8640763" cy="5108851"/>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5336730_788125863356792_9221609731944338489_n.jpg"/>
          <p:cNvPicPr>
            <a:picLocks noChangeAspect="1"/>
          </p:cNvPicPr>
          <p:nvPr/>
        </p:nvPicPr>
        <p:blipFill>
          <a:blip r:embed="rId2" cstate="print"/>
          <a:stretch>
            <a:fillRect/>
          </a:stretch>
        </p:blipFill>
        <p:spPr>
          <a:xfrm>
            <a:off x="0" y="2065"/>
            <a:ext cx="8640763" cy="575690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5339625_788126363356742_3972869679668201832_n.jpg"/>
          <p:cNvPicPr>
            <a:picLocks noChangeAspect="1"/>
          </p:cNvPicPr>
          <p:nvPr/>
        </p:nvPicPr>
        <p:blipFill>
          <a:blip r:embed="rId2" cstate="print"/>
          <a:stretch>
            <a:fillRect/>
          </a:stretch>
        </p:blipFill>
        <p:spPr>
          <a:xfrm>
            <a:off x="482090" y="0"/>
            <a:ext cx="7676583"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5340724_788124406690271_8253033511371450508_n.jpg"/>
          <p:cNvPicPr>
            <a:picLocks noChangeAspect="1"/>
          </p:cNvPicPr>
          <p:nvPr/>
        </p:nvPicPr>
        <p:blipFill>
          <a:blip r:embed="rId2" cstate="print"/>
          <a:stretch>
            <a:fillRect/>
          </a:stretch>
        </p:blipFill>
        <p:spPr>
          <a:xfrm>
            <a:off x="0" y="504309"/>
            <a:ext cx="8640763" cy="475242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6748122_788126536690058_2648613196149054470_n.jpg"/>
          <p:cNvPicPr>
            <a:picLocks noChangeAspect="1"/>
          </p:cNvPicPr>
          <p:nvPr/>
        </p:nvPicPr>
        <p:blipFill>
          <a:blip r:embed="rId2" cstate="print"/>
          <a:stretch>
            <a:fillRect/>
          </a:stretch>
        </p:blipFill>
        <p:spPr>
          <a:xfrm>
            <a:off x="0" y="2065"/>
            <a:ext cx="8640763" cy="575690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491846_788126023356776_8200971782869618199_n.jpg"/>
          <p:cNvPicPr>
            <a:picLocks noChangeAspect="1"/>
          </p:cNvPicPr>
          <p:nvPr/>
        </p:nvPicPr>
        <p:blipFill>
          <a:blip r:embed="rId2" cstate="print"/>
          <a:stretch>
            <a:fillRect/>
          </a:stretch>
        </p:blipFill>
        <p:spPr>
          <a:xfrm>
            <a:off x="414593" y="0"/>
            <a:ext cx="7811577"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632131_7426928207327850_380290629992008490_n.jpg"/>
          <p:cNvPicPr>
            <a:picLocks noChangeAspect="1"/>
          </p:cNvPicPr>
          <p:nvPr/>
        </p:nvPicPr>
        <p:blipFill>
          <a:blip r:embed="rId2" cstate="print"/>
          <a:stretch>
            <a:fillRect/>
          </a:stretch>
        </p:blipFill>
        <p:spPr>
          <a:xfrm>
            <a:off x="2160000" y="1038"/>
            <a:ext cx="4380217" cy="57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635083_7426928080661196_5800164830401459302_n.jpg"/>
          <p:cNvPicPr>
            <a:picLocks noChangeAspect="1"/>
          </p:cNvPicPr>
          <p:nvPr/>
        </p:nvPicPr>
        <p:blipFill>
          <a:blip r:embed="rId2" cstate="print"/>
          <a:stretch>
            <a:fillRect/>
          </a:stretch>
        </p:blipFill>
        <p:spPr>
          <a:xfrm>
            <a:off x="216000" y="0"/>
            <a:ext cx="8177453" cy="57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635087_7426928710661133_2717592835181883895_n.jpg"/>
          <p:cNvPicPr>
            <a:picLocks noChangeAspect="1"/>
          </p:cNvPicPr>
          <p:nvPr/>
        </p:nvPicPr>
        <p:blipFill>
          <a:blip r:embed="rId2" cstate="print"/>
          <a:stretch>
            <a:fillRect/>
          </a:stretch>
        </p:blipFill>
        <p:spPr>
          <a:xfrm>
            <a:off x="763" y="144000"/>
            <a:ext cx="8640000" cy="5497181"/>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642242_7426928633994474_117824438000971969_n.jpg"/>
          <p:cNvPicPr>
            <a:picLocks noChangeAspect="1"/>
          </p:cNvPicPr>
          <p:nvPr/>
        </p:nvPicPr>
        <p:blipFill>
          <a:blip r:embed="rId2" cstate="print"/>
          <a:stretch>
            <a:fillRect/>
          </a:stretch>
        </p:blipFill>
        <p:spPr>
          <a:xfrm>
            <a:off x="1836000" y="1038"/>
            <a:ext cx="4944194" cy="57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9591411_299635479796472_7073970622809630715_n.jpg"/>
          <p:cNvPicPr>
            <a:picLocks noChangeAspect="1"/>
          </p:cNvPicPr>
          <p:nvPr/>
        </p:nvPicPr>
        <p:blipFill>
          <a:blip r:embed="rId2" cstate="print"/>
          <a:stretch>
            <a:fillRect/>
          </a:stretch>
        </p:blipFill>
        <p:spPr>
          <a:xfrm>
            <a:off x="1080000" y="1038"/>
            <a:ext cx="6511335" cy="57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9640348_299635813129772_2940679651592104631_n.jpg"/>
          <p:cNvPicPr>
            <a:picLocks noChangeAspect="1"/>
          </p:cNvPicPr>
          <p:nvPr/>
        </p:nvPicPr>
        <p:blipFill>
          <a:blip r:embed="rId2" cstate="print"/>
          <a:stretch>
            <a:fillRect/>
          </a:stretch>
        </p:blipFill>
        <p:spPr>
          <a:xfrm>
            <a:off x="2160000" y="0"/>
            <a:ext cx="4320000" cy="57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9648469_299635926463094_186485329480402765_n.jpg"/>
          <p:cNvPicPr>
            <a:picLocks noChangeAspect="1"/>
          </p:cNvPicPr>
          <p:nvPr/>
        </p:nvPicPr>
        <p:blipFill>
          <a:blip r:embed="rId2" cstate="print"/>
          <a:stretch>
            <a:fillRect/>
          </a:stretch>
        </p:blipFill>
        <p:spPr>
          <a:xfrm>
            <a:off x="792000" y="0"/>
            <a:ext cx="7048619" cy="57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9667072_299635689796451_7943713754383849821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9667171_299635916463095_2854808563570392692_n.jpg"/>
          <p:cNvPicPr>
            <a:picLocks noChangeAspect="1"/>
          </p:cNvPicPr>
          <p:nvPr/>
        </p:nvPicPr>
        <p:blipFill>
          <a:blip r:embed="rId2" cstate="print"/>
          <a:stretch>
            <a:fillRect/>
          </a:stretch>
        </p:blipFill>
        <p:spPr>
          <a:xfrm>
            <a:off x="2160000" y="0"/>
            <a:ext cx="4320000" cy="57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9776202_299635449796475_8142072833953176197_n.jpg"/>
          <p:cNvPicPr>
            <a:picLocks noChangeAspect="1"/>
          </p:cNvPicPr>
          <p:nvPr/>
        </p:nvPicPr>
        <p:blipFill>
          <a:blip r:embed="rId2" cstate="print"/>
          <a:stretch>
            <a:fillRect/>
          </a:stretch>
        </p:blipFill>
        <p:spPr>
          <a:xfrm>
            <a:off x="1080000" y="0"/>
            <a:ext cx="6511335" cy="57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39000" b="-27000"/>
          </a:stretch>
        </a:blipFill>
        <a:effectLst/>
      </p:bgPr>
    </p:bg>
    <p:spTree>
      <p:nvGrpSpPr>
        <p:cNvPr id="1" name=""/>
        <p:cNvGrpSpPr/>
        <p:nvPr/>
      </p:nvGrpSpPr>
      <p:grpSpPr>
        <a:xfrm>
          <a:off x="0" y="0"/>
          <a:ext cx="0" cy="0"/>
          <a:chOff x="0" y="0"/>
          <a:chExt cx="0" cy="0"/>
        </a:xfrm>
      </p:grpSpPr>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144000" y="4932000"/>
            <a:ext cx="1584176" cy="738856"/>
          </a:xfrm>
          <a:prstGeom prst="rect">
            <a:avLst/>
          </a:prstGeom>
          <a:noFill/>
          <a:ln w="9525">
            <a:noFill/>
          </a:ln>
        </p:spPr>
      </p:pic>
      <p:pic>
        <p:nvPicPr>
          <p:cNvPr id="6" name="Image 5" descr="C-est-fini.gif"/>
          <p:cNvPicPr>
            <a:picLocks noChangeAspect="1"/>
          </p:cNvPicPr>
          <p:nvPr/>
        </p:nvPicPr>
        <p:blipFill>
          <a:blip r:embed="rId4" cstate="print"/>
          <a:stretch>
            <a:fillRect/>
          </a:stretch>
        </p:blipFill>
        <p:spPr>
          <a:xfrm>
            <a:off x="6840661" y="3096543"/>
            <a:ext cx="1188000" cy="1188000"/>
          </a:xfrm>
          <a:prstGeom prst="rect">
            <a:avLst/>
          </a:prstGeom>
        </p:spPr>
      </p:pic>
      <p:sp>
        <p:nvSpPr>
          <p:cNvPr id="7" name="Étoile à 12 branches 6"/>
          <p:cNvSpPr>
            <a:spLocks/>
          </p:cNvSpPr>
          <p:nvPr/>
        </p:nvSpPr>
        <p:spPr>
          <a:xfrm>
            <a:off x="4608413" y="3456583"/>
            <a:ext cx="1008000" cy="576000"/>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100" dirty="0" smtClean="0">
                <a:solidFill>
                  <a:srgbClr val="FF0000"/>
                </a:solidFill>
                <a:latin typeface="Rockwell" pitchFamily="18" charset="0"/>
              </a:rPr>
              <a:t>2004</a:t>
            </a:r>
            <a:endParaRPr lang="fr-FR" sz="1100" dirty="0">
              <a:solidFill>
                <a:srgbClr val="FF0000"/>
              </a:solidFill>
              <a:latin typeface="Rockwell" pitchFamily="18" charset="0"/>
            </a:endParaRPr>
          </a:p>
        </p:txBody>
      </p:sp>
      <p:sp>
        <p:nvSpPr>
          <p:cNvPr id="8" name="ZoneTexte 7"/>
          <p:cNvSpPr txBox="1"/>
          <p:nvPr/>
        </p:nvSpPr>
        <p:spPr>
          <a:xfrm>
            <a:off x="6480621" y="5256783"/>
            <a:ext cx="896399" cy="276999"/>
          </a:xfrm>
          <a:prstGeom prst="rect">
            <a:avLst/>
          </a:prstGeom>
          <a:noFill/>
        </p:spPr>
        <p:txBody>
          <a:bodyPr wrap="none" rtlCol="0">
            <a:spAutoFit/>
          </a:bodyPr>
          <a:lstStyle/>
          <a:p>
            <a:r>
              <a:rPr lang="fr-FR" sz="1200" b="1" dirty="0" smtClean="0">
                <a:solidFill>
                  <a:srgbClr val="FF0000"/>
                </a:solidFill>
              </a:rPr>
              <a:t>25.02.2024</a:t>
            </a:r>
            <a:endParaRPr lang="fr-FR" sz="1200" b="1" dirty="0">
              <a:solidFill>
                <a:srgbClr val="FF0000"/>
              </a:solidFill>
            </a:endParaRPr>
          </a:p>
        </p:txBody>
      </p:sp>
      <p:sp>
        <p:nvSpPr>
          <p:cNvPr id="11" name="ZoneTexte 10"/>
          <p:cNvSpPr txBox="1"/>
          <p:nvPr/>
        </p:nvSpPr>
        <p:spPr>
          <a:xfrm>
            <a:off x="2232149" y="5076000"/>
            <a:ext cx="2113077" cy="646329"/>
          </a:xfrm>
          <a:prstGeom prst="rect">
            <a:avLst/>
          </a:prstGeom>
          <a:noFill/>
        </p:spPr>
        <p:txBody>
          <a:bodyPr wrap="none" lIns="91439" tIns="45719" rIns="91439" bIns="45719" rtlCol="0">
            <a:spAutoFit/>
          </a:bodyPr>
          <a:lstStyle/>
          <a:p>
            <a:r>
              <a:rPr lang="fr-FR" sz="3600" dirty="0">
                <a:ln w="19050">
                  <a:solidFill>
                    <a:schemeClr val="tx1"/>
                  </a:solidFill>
                </a:ln>
                <a:solidFill>
                  <a:srgbClr val="FFFF00"/>
                </a:solidFill>
                <a:latin typeface="Permanent Marker" pitchFamily="2" charset="0"/>
                <a:ea typeface="Permanent Marker" pitchFamily="2" charset="0"/>
              </a:rPr>
              <a:t>Création</a:t>
            </a:r>
            <a:endParaRPr lang="fr-FR" sz="3200" dirty="0">
              <a:ln w="19050">
                <a:solidFill>
                  <a:schemeClr val="tx1"/>
                </a:solidFill>
              </a:ln>
              <a:solidFill>
                <a:srgbClr val="FFFF00"/>
              </a:solidFill>
              <a:latin typeface="Permanent Marker" pitchFamily="2" charset="0"/>
              <a:ea typeface="Permanent Marker" pitchFamily="2" charset="0"/>
            </a:endParaRPr>
          </a:p>
        </p:txBody>
      </p:sp>
      <p:sp>
        <p:nvSpPr>
          <p:cNvPr id="12" name="ZoneTexte 11"/>
          <p:cNvSpPr txBox="1"/>
          <p:nvPr/>
        </p:nvSpPr>
        <p:spPr>
          <a:xfrm>
            <a:off x="5328493" y="2016423"/>
            <a:ext cx="2115001" cy="646329"/>
          </a:xfrm>
          <a:prstGeom prst="rect">
            <a:avLst/>
          </a:prstGeom>
          <a:noFill/>
        </p:spPr>
        <p:txBody>
          <a:bodyPr wrap="none" lIns="91439" tIns="45719" rIns="91439" bIns="45719" rtlCol="0">
            <a:spAutoFit/>
          </a:bodyPr>
          <a:lstStyle/>
          <a:p>
            <a:r>
              <a:rPr lang="fr-FR" sz="3600" dirty="0" smtClean="0">
                <a:ln w="19050">
                  <a:solidFill>
                    <a:schemeClr val="tx1"/>
                  </a:solidFill>
                </a:ln>
                <a:solidFill>
                  <a:srgbClr val="FFFF00"/>
                </a:solidFill>
                <a:latin typeface="Permanent Marker" pitchFamily="2" charset="0"/>
                <a:ea typeface="Permanent Marker" pitchFamily="2" charset="0"/>
              </a:rPr>
              <a:t>Internet</a:t>
            </a:r>
            <a:endParaRPr lang="fr-FR" sz="4000" dirty="0" smtClean="0">
              <a:ln w="19050">
                <a:solidFill>
                  <a:schemeClr val="tx1"/>
                </a:solidFill>
              </a:ln>
              <a:solidFill>
                <a:srgbClr val="FFFF00"/>
              </a:solidFill>
              <a:latin typeface="Permanent Marker" pitchFamily="2" charset="0"/>
              <a:ea typeface="Permanent Marker" pitchFamily="2" charset="0"/>
            </a:endParaRPr>
          </a:p>
        </p:txBody>
      </p:sp>
      <p:sp>
        <p:nvSpPr>
          <p:cNvPr id="14" name="ZoneTexte 13"/>
          <p:cNvSpPr txBox="1"/>
          <p:nvPr/>
        </p:nvSpPr>
        <p:spPr>
          <a:xfrm>
            <a:off x="0" y="144215"/>
            <a:ext cx="4500421" cy="1754324"/>
          </a:xfrm>
          <a:prstGeom prst="rect">
            <a:avLst/>
          </a:prstGeom>
          <a:noFill/>
        </p:spPr>
        <p:txBody>
          <a:bodyPr wrap="square" lIns="91439" tIns="45719" rIns="91439" bIns="45719" rtlCol="0">
            <a:spAutoFit/>
          </a:bodyPr>
          <a:lstStyle/>
          <a:p>
            <a:pPr algn="ctr"/>
            <a:r>
              <a:rPr lang="fr-FR" sz="3600" dirty="0" err="1" smtClean="0">
                <a:ln w="19050">
                  <a:solidFill>
                    <a:schemeClr val="tx1"/>
                  </a:solidFill>
                </a:ln>
                <a:solidFill>
                  <a:srgbClr val="FFFF00"/>
                </a:solidFill>
                <a:latin typeface="Permanent Marker" pitchFamily="2" charset="0"/>
                <a:ea typeface="Permanent Marker" pitchFamily="2" charset="0"/>
              </a:rPr>
              <a:t>Morgensteich</a:t>
            </a:r>
            <a:endParaRPr lang="fr-FR" sz="3600" dirty="0" smtClean="0">
              <a:ln w="19050">
                <a:solidFill>
                  <a:schemeClr val="tx1"/>
                </a:solidFill>
              </a:ln>
              <a:solidFill>
                <a:srgbClr val="FFFF00"/>
              </a:solidFill>
              <a:latin typeface="Permanent Marker" pitchFamily="2" charset="0"/>
              <a:ea typeface="Permanent Marker" pitchFamily="2" charset="0"/>
            </a:endParaRPr>
          </a:p>
          <a:p>
            <a:pPr algn="ctr"/>
            <a:r>
              <a:rPr lang="fr-FR" sz="3600" dirty="0" smtClean="0">
                <a:ln w="19050">
                  <a:solidFill>
                    <a:schemeClr val="tx1"/>
                  </a:solidFill>
                </a:ln>
                <a:solidFill>
                  <a:srgbClr val="FFFF00"/>
                </a:solidFill>
                <a:latin typeface="Permanent Marker" pitchFamily="2" charset="0"/>
                <a:ea typeface="Permanent Marker" pitchFamily="2" charset="0"/>
              </a:rPr>
              <a:t>Basler Fasnacht  music 2024</a:t>
            </a:r>
            <a:endParaRPr lang="fr-FR" sz="3600" dirty="0">
              <a:ln w="19050">
                <a:solidFill>
                  <a:schemeClr val="tx1"/>
                </a:solidFill>
              </a:ln>
              <a:solidFill>
                <a:srgbClr val="FFFF00"/>
              </a:solidFill>
              <a:latin typeface="Permanent Marker" pitchFamily="2" charset="0"/>
              <a:ea typeface="Permanent Marker" pitchFamily="2" charset="0"/>
            </a:endParaRPr>
          </a:p>
        </p:txBody>
      </p:sp>
      <p:sp>
        <p:nvSpPr>
          <p:cNvPr id="17" name="Rectangle à coins arrondis 16"/>
          <p:cNvSpPr/>
          <p:nvPr/>
        </p:nvSpPr>
        <p:spPr>
          <a:xfrm>
            <a:off x="612000" y="2592487"/>
            <a:ext cx="2880000" cy="1440000"/>
          </a:xfrm>
          <a:prstGeom prst="roundRect">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a:p>
        </p:txBody>
      </p:sp>
      <p:pic>
        <p:nvPicPr>
          <p:cNvPr id="18" name="Image 17" descr="f1daPhotographe.gif"/>
          <p:cNvPicPr>
            <a:picLocks noChangeAspect="1"/>
          </p:cNvPicPr>
          <p:nvPr/>
        </p:nvPicPr>
        <p:blipFill>
          <a:blip r:embed="rId6" cstate="print"/>
          <a:stretch>
            <a:fillRect/>
          </a:stretch>
        </p:blipFill>
        <p:spPr>
          <a:xfrm flipH="1">
            <a:off x="6480621" y="216223"/>
            <a:ext cx="1980000" cy="1980000"/>
          </a:xfrm>
          <a:prstGeom prst="rect">
            <a:avLst/>
          </a:prstGeom>
        </p:spPr>
      </p:pic>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8"/>
                                        </p:tgtEl>
                                        <p:attrNameLst>
                                          <p:attrName>style.visibility</p:attrName>
                                        </p:attrNameLst>
                                      </p:cBhvr>
                                      <p:to>
                                        <p:strVal val="visible"/>
                                      </p:to>
                                    </p:set>
                                    <p:anim to="" calcmode="lin" valueType="num">
                                      <p:cBhvr>
                                        <p:cTn id="7" dur="1" fill="hold"/>
                                        <p:tgtEl>
                                          <p:spTgt spid="18"/>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2"/>
                                        </p:tgtEl>
                                        <p:attrNameLst>
                                          <p:attrName>style.visibility</p:attrName>
                                        </p:attrNameLst>
                                      </p:cBhvr>
                                      <p:to>
                                        <p:strVal val="visible"/>
                                      </p:to>
                                    </p:set>
                                    <p:anim to="" calcmode="lin" valueType="num">
                                      <p:cBhvr>
                                        <p:cTn id="11" dur="1" fill="hold"/>
                                        <p:tgtEl>
                                          <p:spTgt spid="12"/>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2000"/>
                                  </p:stCondLst>
                                  <p:childTnLst>
                                    <p:set>
                                      <p:cBhvr>
                                        <p:cTn id="14" dur="1" fill="hold">
                                          <p:stCondLst>
                                            <p:cond delay="0"/>
                                          </p:stCondLst>
                                        </p:cTn>
                                        <p:tgtEl>
                                          <p:spTgt spid="14"/>
                                        </p:tgtEl>
                                        <p:attrNameLst>
                                          <p:attrName>style.visibility</p:attrName>
                                        </p:attrNameLst>
                                      </p:cBhvr>
                                      <p:to>
                                        <p:strVal val="visible"/>
                                      </p:to>
                                    </p:set>
                                    <p:anim to="" calcmode="lin" valueType="num">
                                      <p:cBhvr>
                                        <p:cTn id="15" dur="1" fill="hold"/>
                                        <p:tgtEl>
                                          <p:spTgt spid="14"/>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7"/>
                                        </p:tgtEl>
                                        <p:attrNameLst>
                                          <p:attrName>style.visibility</p:attrName>
                                        </p:attrNameLst>
                                      </p:cBhvr>
                                      <p:to>
                                        <p:strVal val="visible"/>
                                      </p:to>
                                    </p:set>
                                    <p:anim to="" calcmode="lin" valueType="num">
                                      <p:cBhvr>
                                        <p:cTn id="19" dur="1" fill="hold"/>
                                        <p:tgtEl>
                                          <p:spTgt spid="17"/>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p:stCondLst>
                              <p:cond delay="12000"/>
                            </p:stCondLst>
                            <p:childTnLst>
                              <p:par>
                                <p:cTn id="29" presetID="24" presetClass="entr" presetSubtype="0" fill="hold" nodeType="afterEffect">
                                  <p:stCondLst>
                                    <p:cond delay="2000"/>
                                  </p:stCondLst>
                                  <p:childTnLst>
                                    <p:set>
                                      <p:cBhvr>
                                        <p:cTn id="30" dur="1" fill="hold">
                                          <p:stCondLst>
                                            <p:cond delay="0"/>
                                          </p:stCondLst>
                                        </p:cTn>
                                        <p:tgtEl>
                                          <p:spTgt spid="6"/>
                                        </p:tgtEl>
                                        <p:attrNameLst>
                                          <p:attrName>style.visibility</p:attrName>
                                        </p:attrNameLst>
                                      </p:cBhvr>
                                      <p:to>
                                        <p:strVal val="visible"/>
                                      </p:to>
                                    </p:set>
                                    <p:anim to="" calcmode="lin" valueType="num">
                                      <p:cBhvr>
                                        <p:cTn id="31" dur="1" fill="hold"/>
                                        <p:tgtEl>
                                          <p:spTgt spid="6"/>
                                        </p:tgtEl>
                                        <p:attrNameLst>
                                          <p:attrName/>
                                        </p:attrNameLst>
                                      </p:cBhvr>
                                    </p:anim>
                                  </p:childTnLst>
                                </p:cTn>
                              </p:par>
                              <p:par>
                                <p:cTn id="32" presetID="24" presetClass="entr" presetSubtype="0" fill="hold" grpId="0" nodeType="withEffect">
                                  <p:stCondLst>
                                    <p:cond delay="2000"/>
                                  </p:stCondLst>
                                  <p:childTnLst>
                                    <p:set>
                                      <p:cBhvr>
                                        <p:cTn id="33" dur="1" fill="hold">
                                          <p:stCondLst>
                                            <p:cond delay="0"/>
                                          </p:stCondLst>
                                        </p:cTn>
                                        <p:tgtEl>
                                          <p:spTgt spid="7"/>
                                        </p:tgtEl>
                                        <p:attrNameLst>
                                          <p:attrName>style.visibility</p:attrName>
                                        </p:attrNameLst>
                                      </p:cBhvr>
                                      <p:to>
                                        <p:strVal val="visible"/>
                                      </p:to>
                                    </p:set>
                                    <p:anim to="" calcmode="lin" valueType="num">
                                      <p:cBhvr>
                                        <p:cTn id="34" dur="1" fill="hold"/>
                                        <p:tgtEl>
                                          <p:spTgt spid="7"/>
                                        </p:tgtEl>
                                        <p:attrNameLst>
                                          <p:attrName/>
                                        </p:attrNameLst>
                                      </p:cBhvr>
                                    </p:anim>
                                  </p:childTnLst>
                                </p:cTn>
                              </p:par>
                              <p:par>
                                <p:cTn id="35" presetID="24" presetClass="entr" presetSubtype="0" fill="hold" grpId="0" nodeType="withEffect">
                                  <p:stCondLst>
                                    <p:cond delay="2000"/>
                                  </p:stCondLst>
                                  <p:childTnLst>
                                    <p:set>
                                      <p:cBhvr>
                                        <p:cTn id="36" dur="1" fill="hold">
                                          <p:stCondLst>
                                            <p:cond delay="0"/>
                                          </p:stCondLst>
                                        </p:cTn>
                                        <p:tgtEl>
                                          <p:spTgt spid="8"/>
                                        </p:tgtEl>
                                        <p:attrNameLst>
                                          <p:attrName>style.visibility</p:attrName>
                                        </p:attrNameLst>
                                      </p:cBhvr>
                                      <p:to>
                                        <p:strVal val="visible"/>
                                      </p:to>
                                    </p:set>
                                    <p:anim to="" calcmode="lin" valueType="num">
                                      <p:cBhvr>
                                        <p:cTn id="37"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1" grpId="0"/>
      <p:bldP spid="12" grpId="0"/>
      <p:bldP spid="14" grpId="0"/>
      <p:bldP spid="17"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019-02-17_192357.jpg"/>
          <p:cNvPicPr>
            <a:picLocks noChangeAspect="1"/>
          </p:cNvPicPr>
          <p:nvPr/>
        </p:nvPicPr>
        <p:blipFill>
          <a:blip r:embed="rId2" cstate="print"/>
          <a:stretch>
            <a:fillRect/>
          </a:stretch>
        </p:blipFill>
        <p:spPr>
          <a:xfrm>
            <a:off x="0" y="451490"/>
            <a:ext cx="8640763" cy="4858057"/>
          </a:xfrm>
          <a:prstGeom prst="rect">
            <a:avLst/>
          </a:prstGeom>
        </p:spPr>
      </p:pic>
    </p:spTree>
  </p:cSld>
  <p:clrMapOvr>
    <a:masterClrMapping/>
  </p:clrMapOvr>
  <p:transition spd="slow" advTm="4000">
    <p:diamond/>
  </p:transition>
</p:sld>
</file>

<file path=ppt/theme/theme1.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4636</TotalTime>
  <Words>101</Words>
  <Application>Microsoft Office PowerPoint</Application>
  <PresentationFormat>Personnalisé</PresentationFormat>
  <Paragraphs>15</Paragraphs>
  <Slides>84</Slides>
  <Notes>0</Notes>
  <HiddenSlides>0</HiddenSlides>
  <MMClips>2</MMClips>
  <ScaleCrop>false</ScaleCrop>
  <HeadingPairs>
    <vt:vector size="4" baseType="variant">
      <vt:variant>
        <vt:lpstr>Thème</vt:lpstr>
      </vt:variant>
      <vt:variant>
        <vt:i4>2</vt:i4>
      </vt:variant>
      <vt:variant>
        <vt:lpstr>Titres des diapositives</vt:lpstr>
      </vt:variant>
      <vt:variant>
        <vt:i4>84</vt:i4>
      </vt:variant>
    </vt:vector>
  </HeadingPairs>
  <TitlesOfParts>
    <vt:vector size="86" baseType="lpstr">
      <vt:lpstr>2_Thème Office</vt:lpstr>
      <vt:lpstr>3_Thème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lpstr>Diapositive 54</vt:lpstr>
      <vt:lpstr>Diapositive 55</vt:lpstr>
      <vt:lpstr>Diapositive 56</vt:lpstr>
      <vt:lpstr>Diapositive 57</vt:lpstr>
      <vt:lpstr>Diapositive 58</vt:lpstr>
      <vt:lpstr>Diapositive 59</vt:lpstr>
      <vt:lpstr>Diapositive 60</vt:lpstr>
      <vt:lpstr>Diapositive 61</vt:lpstr>
      <vt:lpstr>Diapositive 62</vt:lpstr>
      <vt:lpstr>Diapositive 63</vt:lpstr>
      <vt:lpstr>Diapositive 64</vt:lpstr>
      <vt:lpstr>Diapositive 65</vt:lpstr>
      <vt:lpstr>Diapositive 66</vt:lpstr>
      <vt:lpstr>Diapositive 67</vt:lpstr>
      <vt:lpstr>Diapositive 68</vt:lpstr>
      <vt:lpstr>Diapositive 69</vt:lpstr>
      <vt:lpstr>Diapositive 70</vt:lpstr>
      <vt:lpstr>Diapositive 71</vt:lpstr>
      <vt:lpstr>Diapositive 72</vt:lpstr>
      <vt:lpstr>Diapositive 73</vt:lpstr>
      <vt:lpstr>Diapositive 74</vt:lpstr>
      <vt:lpstr>Diapositive 75</vt:lpstr>
      <vt:lpstr>Diapositive 76</vt:lpstr>
      <vt:lpstr>Diapositive 77</vt:lpstr>
      <vt:lpstr>Diapositive 78</vt:lpstr>
      <vt:lpstr>Diapositive 79</vt:lpstr>
      <vt:lpstr>Diapositive 80</vt:lpstr>
      <vt:lpstr>Diapositive 81</vt:lpstr>
      <vt:lpstr>Diapositive 82</vt:lpstr>
      <vt:lpstr>Diapositive 83</vt:lpstr>
      <vt:lpstr>Diapositive 84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cp:lastModifiedBy>
  <cp:revision>471</cp:revision>
  <dcterms:created xsi:type="dcterms:W3CDTF">2020-01-17T12:16:53Z</dcterms:created>
  <dcterms:modified xsi:type="dcterms:W3CDTF">2024-02-28T12:38:22Z</dcterms:modified>
</cp:coreProperties>
</file>