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82" r:id="rId4"/>
    <p:sldId id="281" r:id="rId5"/>
    <p:sldId id="269" r:id="rId6"/>
    <p:sldId id="280" r:id="rId7"/>
    <p:sldId id="275" r:id="rId8"/>
    <p:sldId id="279" r:id="rId9"/>
    <p:sldId id="278" r:id="rId10"/>
    <p:sldId id="277" r:id="rId11"/>
    <p:sldId id="283" r:id="rId12"/>
    <p:sldId id="276" r:id="rId13"/>
    <p:sldId id="274" r:id="rId14"/>
    <p:sldId id="273" r:id="rId15"/>
    <p:sldId id="272" r:id="rId16"/>
    <p:sldId id="271" r:id="rId17"/>
    <p:sldId id="270" r:id="rId18"/>
    <p:sldId id="268" r:id="rId19"/>
    <p:sldId id="267" r:id="rId20"/>
    <p:sldId id="266" r:id="rId21"/>
    <p:sldId id="265" r:id="rId22"/>
    <p:sldId id="264" r:id="rId23"/>
    <p:sldId id="262" r:id="rId24"/>
    <p:sldId id="261" r:id="rId25"/>
    <p:sldId id="260" r:id="rId26"/>
    <p:sldId id="259" r:id="rId27"/>
    <p:sldId id="257" r:id="rId28"/>
    <p:sldId id="284" r:id="rId29"/>
    <p:sldId id="285"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3" autoAdjust="0"/>
    <p:restoredTop sz="94660"/>
  </p:normalViewPr>
  <p:slideViewPr>
    <p:cSldViewPr snapToGrid="0">
      <p:cViewPr varScale="1">
        <p:scale>
          <a:sx n="94" d="100"/>
          <a:sy n="94" d="100"/>
        </p:scale>
        <p:origin x="1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C8F3450-56AB-3B67-F96C-3D9BA0C0223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65BF2A8-5858-42A0-7A32-038EACED591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D11E12F-0B62-F1C7-0A80-9CF0CCD9710D}"/>
              </a:ext>
            </a:extLst>
          </p:cNvPr>
          <p:cNvSpPr>
            <a:spLocks noGrp="1"/>
          </p:cNvSpPr>
          <p:nvPr>
            <p:ph type="dt" sz="half" idx="10"/>
          </p:nvPr>
        </p:nvSpPr>
        <p:spPr/>
        <p:txBody>
          <a:bodyPr/>
          <a:lstStyle/>
          <a:p>
            <a:fld id="{137B2E8A-C870-4B25-9E0C-DAF0019DA228}" type="datetimeFigureOut">
              <a:rPr lang="fr-FR" smtClean="0"/>
              <a:t>03/03/2024</a:t>
            </a:fld>
            <a:endParaRPr lang="fr-FR"/>
          </a:p>
        </p:txBody>
      </p:sp>
      <p:sp>
        <p:nvSpPr>
          <p:cNvPr id="5" name="Espace réservé du pied de page 4">
            <a:extLst>
              <a:ext uri="{FF2B5EF4-FFF2-40B4-BE49-F238E27FC236}">
                <a16:creationId xmlns:a16="http://schemas.microsoft.com/office/drawing/2014/main" id="{7E346686-4EC1-3838-F150-CB4002BFC95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4714EA3-666F-68F4-6B32-8E1E13093F3B}"/>
              </a:ext>
            </a:extLst>
          </p:cNvPr>
          <p:cNvSpPr>
            <a:spLocks noGrp="1"/>
          </p:cNvSpPr>
          <p:nvPr>
            <p:ph type="sldNum" sz="quarter" idx="12"/>
          </p:nvPr>
        </p:nvSpPr>
        <p:spPr/>
        <p:txBody>
          <a:bodyPr/>
          <a:lstStyle/>
          <a:p>
            <a:fld id="{15E57BE9-78A2-4EDB-9663-438029D56A1C}" type="slidenum">
              <a:rPr lang="fr-FR" smtClean="0"/>
              <a:t>‹N°›</a:t>
            </a:fld>
            <a:endParaRPr lang="fr-FR"/>
          </a:p>
        </p:txBody>
      </p:sp>
    </p:spTree>
    <p:extLst>
      <p:ext uri="{BB962C8B-B14F-4D97-AF65-F5344CB8AC3E}">
        <p14:creationId xmlns:p14="http://schemas.microsoft.com/office/powerpoint/2010/main" val="246290922"/>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9EA2345-7013-FD3E-B853-2CA81DDD01B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D9E49BB-EF03-1858-9664-35AA505D68D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436FE84-6E47-6B89-9F07-059C12C0C175}"/>
              </a:ext>
            </a:extLst>
          </p:cNvPr>
          <p:cNvSpPr>
            <a:spLocks noGrp="1"/>
          </p:cNvSpPr>
          <p:nvPr>
            <p:ph type="dt" sz="half" idx="10"/>
          </p:nvPr>
        </p:nvSpPr>
        <p:spPr/>
        <p:txBody>
          <a:bodyPr/>
          <a:lstStyle/>
          <a:p>
            <a:fld id="{137B2E8A-C870-4B25-9E0C-DAF0019DA228}" type="datetimeFigureOut">
              <a:rPr lang="fr-FR" smtClean="0"/>
              <a:t>03/03/2024</a:t>
            </a:fld>
            <a:endParaRPr lang="fr-FR"/>
          </a:p>
        </p:txBody>
      </p:sp>
      <p:sp>
        <p:nvSpPr>
          <p:cNvPr id="5" name="Espace réservé du pied de page 4">
            <a:extLst>
              <a:ext uri="{FF2B5EF4-FFF2-40B4-BE49-F238E27FC236}">
                <a16:creationId xmlns:a16="http://schemas.microsoft.com/office/drawing/2014/main" id="{567454A0-3BA9-A83B-334F-81A018F9573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575CE40-0D79-11DB-AAB2-4F6A637B7D4E}"/>
              </a:ext>
            </a:extLst>
          </p:cNvPr>
          <p:cNvSpPr>
            <a:spLocks noGrp="1"/>
          </p:cNvSpPr>
          <p:nvPr>
            <p:ph type="sldNum" sz="quarter" idx="12"/>
          </p:nvPr>
        </p:nvSpPr>
        <p:spPr/>
        <p:txBody>
          <a:bodyPr/>
          <a:lstStyle/>
          <a:p>
            <a:fld id="{15E57BE9-78A2-4EDB-9663-438029D56A1C}" type="slidenum">
              <a:rPr lang="fr-FR" smtClean="0"/>
              <a:t>‹N°›</a:t>
            </a:fld>
            <a:endParaRPr lang="fr-FR"/>
          </a:p>
        </p:txBody>
      </p:sp>
    </p:spTree>
    <p:extLst>
      <p:ext uri="{BB962C8B-B14F-4D97-AF65-F5344CB8AC3E}">
        <p14:creationId xmlns:p14="http://schemas.microsoft.com/office/powerpoint/2010/main" val="4097144406"/>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637E9C-C70A-0AAB-E4C5-E339734D957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C8EEE0A-E008-1057-C352-5B0DA7E2323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AF9816E-7419-F24F-C7CF-BA13501C99EC}"/>
              </a:ext>
            </a:extLst>
          </p:cNvPr>
          <p:cNvSpPr>
            <a:spLocks noGrp="1"/>
          </p:cNvSpPr>
          <p:nvPr>
            <p:ph type="dt" sz="half" idx="10"/>
          </p:nvPr>
        </p:nvSpPr>
        <p:spPr/>
        <p:txBody>
          <a:bodyPr/>
          <a:lstStyle/>
          <a:p>
            <a:fld id="{137B2E8A-C870-4B25-9E0C-DAF0019DA228}" type="datetimeFigureOut">
              <a:rPr lang="fr-FR" smtClean="0"/>
              <a:t>03/03/2024</a:t>
            </a:fld>
            <a:endParaRPr lang="fr-FR"/>
          </a:p>
        </p:txBody>
      </p:sp>
      <p:sp>
        <p:nvSpPr>
          <p:cNvPr id="5" name="Espace réservé du pied de page 4">
            <a:extLst>
              <a:ext uri="{FF2B5EF4-FFF2-40B4-BE49-F238E27FC236}">
                <a16:creationId xmlns:a16="http://schemas.microsoft.com/office/drawing/2014/main" id="{3E72F9D0-390D-0284-6D62-3A11A84D555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77072C9-FF8F-0DB9-299C-97F53B3A9A3E}"/>
              </a:ext>
            </a:extLst>
          </p:cNvPr>
          <p:cNvSpPr>
            <a:spLocks noGrp="1"/>
          </p:cNvSpPr>
          <p:nvPr>
            <p:ph type="sldNum" sz="quarter" idx="12"/>
          </p:nvPr>
        </p:nvSpPr>
        <p:spPr/>
        <p:txBody>
          <a:bodyPr/>
          <a:lstStyle/>
          <a:p>
            <a:fld id="{15E57BE9-78A2-4EDB-9663-438029D56A1C}" type="slidenum">
              <a:rPr lang="fr-FR" smtClean="0"/>
              <a:t>‹N°›</a:t>
            </a:fld>
            <a:endParaRPr lang="fr-FR"/>
          </a:p>
        </p:txBody>
      </p:sp>
    </p:spTree>
    <p:extLst>
      <p:ext uri="{BB962C8B-B14F-4D97-AF65-F5344CB8AC3E}">
        <p14:creationId xmlns:p14="http://schemas.microsoft.com/office/powerpoint/2010/main" val="1501600178"/>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715027-0653-354F-1003-EEDB1D2A106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CCE9437-50D1-8F8A-713F-17CB2975F002}"/>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079F587-A286-48D5-D42D-7200AB76355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C488EEC-053E-136D-5729-9444DCD2340B}"/>
              </a:ext>
            </a:extLst>
          </p:cNvPr>
          <p:cNvSpPr>
            <a:spLocks noGrp="1"/>
          </p:cNvSpPr>
          <p:nvPr>
            <p:ph type="dt" sz="half" idx="10"/>
          </p:nvPr>
        </p:nvSpPr>
        <p:spPr/>
        <p:txBody>
          <a:bodyPr/>
          <a:lstStyle/>
          <a:p>
            <a:fld id="{137B2E8A-C870-4B25-9E0C-DAF0019DA228}" type="datetimeFigureOut">
              <a:rPr lang="fr-FR" smtClean="0"/>
              <a:t>03/03/2024</a:t>
            </a:fld>
            <a:endParaRPr lang="fr-FR"/>
          </a:p>
        </p:txBody>
      </p:sp>
      <p:sp>
        <p:nvSpPr>
          <p:cNvPr id="6" name="Espace réservé du pied de page 5">
            <a:extLst>
              <a:ext uri="{FF2B5EF4-FFF2-40B4-BE49-F238E27FC236}">
                <a16:creationId xmlns:a16="http://schemas.microsoft.com/office/drawing/2014/main" id="{F766D8AE-EBA5-938C-6C20-9A0394A5D7F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E337EC5-DC9B-297C-630D-0FB2151106A0}"/>
              </a:ext>
            </a:extLst>
          </p:cNvPr>
          <p:cNvSpPr>
            <a:spLocks noGrp="1"/>
          </p:cNvSpPr>
          <p:nvPr>
            <p:ph type="sldNum" sz="quarter" idx="12"/>
          </p:nvPr>
        </p:nvSpPr>
        <p:spPr/>
        <p:txBody>
          <a:bodyPr/>
          <a:lstStyle/>
          <a:p>
            <a:fld id="{15E57BE9-78A2-4EDB-9663-438029D56A1C}" type="slidenum">
              <a:rPr lang="fr-FR" smtClean="0"/>
              <a:t>‹N°›</a:t>
            </a:fld>
            <a:endParaRPr lang="fr-FR"/>
          </a:p>
        </p:txBody>
      </p:sp>
    </p:spTree>
    <p:extLst>
      <p:ext uri="{BB962C8B-B14F-4D97-AF65-F5344CB8AC3E}">
        <p14:creationId xmlns:p14="http://schemas.microsoft.com/office/powerpoint/2010/main" val="1443111445"/>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5DA8D8-4037-EF21-5875-5FC41E94698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CFE0F15-989F-0078-4160-51BAE6AD6DD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81163EC-C860-6559-7AAF-2C46C0199BD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49A613A-6110-9F3E-1C5B-BAFBB59031A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308E2B5-DDC5-3EB0-5B04-948C3ADEF95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5FB23CA-643E-8D3B-26D7-29E269E5F41A}"/>
              </a:ext>
            </a:extLst>
          </p:cNvPr>
          <p:cNvSpPr>
            <a:spLocks noGrp="1"/>
          </p:cNvSpPr>
          <p:nvPr>
            <p:ph type="dt" sz="half" idx="10"/>
          </p:nvPr>
        </p:nvSpPr>
        <p:spPr/>
        <p:txBody>
          <a:bodyPr/>
          <a:lstStyle/>
          <a:p>
            <a:fld id="{137B2E8A-C870-4B25-9E0C-DAF0019DA228}" type="datetimeFigureOut">
              <a:rPr lang="fr-FR" smtClean="0"/>
              <a:t>03/03/2024</a:t>
            </a:fld>
            <a:endParaRPr lang="fr-FR"/>
          </a:p>
        </p:txBody>
      </p:sp>
      <p:sp>
        <p:nvSpPr>
          <p:cNvPr id="8" name="Espace réservé du pied de page 7">
            <a:extLst>
              <a:ext uri="{FF2B5EF4-FFF2-40B4-BE49-F238E27FC236}">
                <a16:creationId xmlns:a16="http://schemas.microsoft.com/office/drawing/2014/main" id="{ED5C173D-982B-AEDB-0573-611181EE3E0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BD462E8-88ED-5206-95C0-350ACC2E21BD}"/>
              </a:ext>
            </a:extLst>
          </p:cNvPr>
          <p:cNvSpPr>
            <a:spLocks noGrp="1"/>
          </p:cNvSpPr>
          <p:nvPr>
            <p:ph type="sldNum" sz="quarter" idx="12"/>
          </p:nvPr>
        </p:nvSpPr>
        <p:spPr/>
        <p:txBody>
          <a:bodyPr/>
          <a:lstStyle/>
          <a:p>
            <a:fld id="{15E57BE9-78A2-4EDB-9663-438029D56A1C}" type="slidenum">
              <a:rPr lang="fr-FR" smtClean="0"/>
              <a:t>‹N°›</a:t>
            </a:fld>
            <a:endParaRPr lang="fr-FR"/>
          </a:p>
        </p:txBody>
      </p:sp>
    </p:spTree>
    <p:extLst>
      <p:ext uri="{BB962C8B-B14F-4D97-AF65-F5344CB8AC3E}">
        <p14:creationId xmlns:p14="http://schemas.microsoft.com/office/powerpoint/2010/main" val="3305401734"/>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DA3BEB-3FB8-B554-BBED-B89C001AC6E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B5A37E2B-9306-6F14-0A11-29D707ACCEE4}"/>
              </a:ext>
            </a:extLst>
          </p:cNvPr>
          <p:cNvSpPr>
            <a:spLocks noGrp="1"/>
          </p:cNvSpPr>
          <p:nvPr>
            <p:ph type="dt" sz="half" idx="10"/>
          </p:nvPr>
        </p:nvSpPr>
        <p:spPr/>
        <p:txBody>
          <a:bodyPr/>
          <a:lstStyle/>
          <a:p>
            <a:fld id="{137B2E8A-C870-4B25-9E0C-DAF0019DA228}" type="datetimeFigureOut">
              <a:rPr lang="fr-FR" smtClean="0"/>
              <a:t>03/03/2024</a:t>
            </a:fld>
            <a:endParaRPr lang="fr-FR"/>
          </a:p>
        </p:txBody>
      </p:sp>
      <p:sp>
        <p:nvSpPr>
          <p:cNvPr id="4" name="Espace réservé du pied de page 3">
            <a:extLst>
              <a:ext uri="{FF2B5EF4-FFF2-40B4-BE49-F238E27FC236}">
                <a16:creationId xmlns:a16="http://schemas.microsoft.com/office/drawing/2014/main" id="{DACAF177-A50B-8B66-F66B-15A5172E2FB7}"/>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24692A9-0A15-EE6A-02FF-A458FA60EB6D}"/>
              </a:ext>
            </a:extLst>
          </p:cNvPr>
          <p:cNvSpPr>
            <a:spLocks noGrp="1"/>
          </p:cNvSpPr>
          <p:nvPr>
            <p:ph type="sldNum" sz="quarter" idx="12"/>
          </p:nvPr>
        </p:nvSpPr>
        <p:spPr/>
        <p:txBody>
          <a:bodyPr/>
          <a:lstStyle/>
          <a:p>
            <a:fld id="{15E57BE9-78A2-4EDB-9663-438029D56A1C}" type="slidenum">
              <a:rPr lang="fr-FR" smtClean="0"/>
              <a:t>‹N°›</a:t>
            </a:fld>
            <a:endParaRPr lang="fr-FR"/>
          </a:p>
        </p:txBody>
      </p:sp>
    </p:spTree>
    <p:extLst>
      <p:ext uri="{BB962C8B-B14F-4D97-AF65-F5344CB8AC3E}">
        <p14:creationId xmlns:p14="http://schemas.microsoft.com/office/powerpoint/2010/main" val="3229596013"/>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223B92F-2C98-9CE1-84F9-4E71C308B90A}"/>
              </a:ext>
            </a:extLst>
          </p:cNvPr>
          <p:cNvSpPr>
            <a:spLocks noGrp="1"/>
          </p:cNvSpPr>
          <p:nvPr>
            <p:ph type="dt" sz="half" idx="10"/>
          </p:nvPr>
        </p:nvSpPr>
        <p:spPr/>
        <p:txBody>
          <a:bodyPr/>
          <a:lstStyle/>
          <a:p>
            <a:fld id="{137B2E8A-C870-4B25-9E0C-DAF0019DA228}" type="datetimeFigureOut">
              <a:rPr lang="fr-FR" smtClean="0"/>
              <a:t>03/03/2024</a:t>
            </a:fld>
            <a:endParaRPr lang="fr-FR"/>
          </a:p>
        </p:txBody>
      </p:sp>
      <p:sp>
        <p:nvSpPr>
          <p:cNvPr id="3" name="Espace réservé du pied de page 2">
            <a:extLst>
              <a:ext uri="{FF2B5EF4-FFF2-40B4-BE49-F238E27FC236}">
                <a16:creationId xmlns:a16="http://schemas.microsoft.com/office/drawing/2014/main" id="{299F50C0-77E7-F7D5-D2B1-8CF215AEC1C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74CA964-40E1-7595-904D-A95DEFDB1EE9}"/>
              </a:ext>
            </a:extLst>
          </p:cNvPr>
          <p:cNvSpPr>
            <a:spLocks noGrp="1"/>
          </p:cNvSpPr>
          <p:nvPr>
            <p:ph type="sldNum" sz="quarter" idx="12"/>
          </p:nvPr>
        </p:nvSpPr>
        <p:spPr/>
        <p:txBody>
          <a:bodyPr/>
          <a:lstStyle/>
          <a:p>
            <a:fld id="{15E57BE9-78A2-4EDB-9663-438029D56A1C}" type="slidenum">
              <a:rPr lang="fr-FR" smtClean="0"/>
              <a:t>‹N°›</a:t>
            </a:fld>
            <a:endParaRPr lang="fr-FR"/>
          </a:p>
        </p:txBody>
      </p:sp>
    </p:spTree>
    <p:extLst>
      <p:ext uri="{BB962C8B-B14F-4D97-AF65-F5344CB8AC3E}">
        <p14:creationId xmlns:p14="http://schemas.microsoft.com/office/powerpoint/2010/main" val="3509436245"/>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7F32FD-B942-2570-07EC-9804917371E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408E838-E98A-0038-BB90-28779D4919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626DDDB-FF97-591D-B1E6-0E3383B92F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1FBF80A-2F56-FD67-9084-08F418A755DD}"/>
              </a:ext>
            </a:extLst>
          </p:cNvPr>
          <p:cNvSpPr>
            <a:spLocks noGrp="1"/>
          </p:cNvSpPr>
          <p:nvPr>
            <p:ph type="dt" sz="half" idx="10"/>
          </p:nvPr>
        </p:nvSpPr>
        <p:spPr/>
        <p:txBody>
          <a:bodyPr/>
          <a:lstStyle/>
          <a:p>
            <a:fld id="{137B2E8A-C870-4B25-9E0C-DAF0019DA228}" type="datetimeFigureOut">
              <a:rPr lang="fr-FR" smtClean="0"/>
              <a:t>03/03/2024</a:t>
            </a:fld>
            <a:endParaRPr lang="fr-FR"/>
          </a:p>
        </p:txBody>
      </p:sp>
      <p:sp>
        <p:nvSpPr>
          <p:cNvPr id="6" name="Espace réservé du pied de page 5">
            <a:extLst>
              <a:ext uri="{FF2B5EF4-FFF2-40B4-BE49-F238E27FC236}">
                <a16:creationId xmlns:a16="http://schemas.microsoft.com/office/drawing/2014/main" id="{ADE6A5B1-50C5-31AB-30B3-7D5FF139B6A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63894E5-698F-B103-FF85-96317D2FB78C}"/>
              </a:ext>
            </a:extLst>
          </p:cNvPr>
          <p:cNvSpPr>
            <a:spLocks noGrp="1"/>
          </p:cNvSpPr>
          <p:nvPr>
            <p:ph type="sldNum" sz="quarter" idx="12"/>
          </p:nvPr>
        </p:nvSpPr>
        <p:spPr/>
        <p:txBody>
          <a:bodyPr/>
          <a:lstStyle/>
          <a:p>
            <a:fld id="{15E57BE9-78A2-4EDB-9663-438029D56A1C}" type="slidenum">
              <a:rPr lang="fr-FR" smtClean="0"/>
              <a:t>‹N°›</a:t>
            </a:fld>
            <a:endParaRPr lang="fr-FR"/>
          </a:p>
        </p:txBody>
      </p:sp>
    </p:spTree>
    <p:extLst>
      <p:ext uri="{BB962C8B-B14F-4D97-AF65-F5344CB8AC3E}">
        <p14:creationId xmlns:p14="http://schemas.microsoft.com/office/powerpoint/2010/main" val="1586893365"/>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073B948-AE7C-DD38-3418-52601663C3B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20CFBB8-BAFA-59A8-788A-7FB930179FC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8ED4CE5-4671-0654-A278-60530CC6CF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0950EEF-54F9-672D-A29D-75471A954024}"/>
              </a:ext>
            </a:extLst>
          </p:cNvPr>
          <p:cNvSpPr>
            <a:spLocks noGrp="1"/>
          </p:cNvSpPr>
          <p:nvPr>
            <p:ph type="dt" sz="half" idx="10"/>
          </p:nvPr>
        </p:nvSpPr>
        <p:spPr/>
        <p:txBody>
          <a:bodyPr/>
          <a:lstStyle/>
          <a:p>
            <a:fld id="{137B2E8A-C870-4B25-9E0C-DAF0019DA228}" type="datetimeFigureOut">
              <a:rPr lang="fr-FR" smtClean="0"/>
              <a:t>03/03/2024</a:t>
            </a:fld>
            <a:endParaRPr lang="fr-FR"/>
          </a:p>
        </p:txBody>
      </p:sp>
      <p:sp>
        <p:nvSpPr>
          <p:cNvPr id="6" name="Espace réservé du pied de page 5">
            <a:extLst>
              <a:ext uri="{FF2B5EF4-FFF2-40B4-BE49-F238E27FC236}">
                <a16:creationId xmlns:a16="http://schemas.microsoft.com/office/drawing/2014/main" id="{6B4AB594-062F-C360-DF77-B8617D160C0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34AA670-DE44-B865-29DA-0D99D45A93CD}"/>
              </a:ext>
            </a:extLst>
          </p:cNvPr>
          <p:cNvSpPr>
            <a:spLocks noGrp="1"/>
          </p:cNvSpPr>
          <p:nvPr>
            <p:ph type="sldNum" sz="quarter" idx="12"/>
          </p:nvPr>
        </p:nvSpPr>
        <p:spPr/>
        <p:txBody>
          <a:bodyPr/>
          <a:lstStyle/>
          <a:p>
            <a:fld id="{15E57BE9-78A2-4EDB-9663-438029D56A1C}" type="slidenum">
              <a:rPr lang="fr-FR" smtClean="0"/>
              <a:t>‹N°›</a:t>
            </a:fld>
            <a:endParaRPr lang="fr-FR"/>
          </a:p>
        </p:txBody>
      </p:sp>
    </p:spTree>
    <p:extLst>
      <p:ext uri="{BB962C8B-B14F-4D97-AF65-F5344CB8AC3E}">
        <p14:creationId xmlns:p14="http://schemas.microsoft.com/office/powerpoint/2010/main" val="2434238282"/>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BC14A9-403F-D22F-BADD-FE3E7D73AEC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38DC1EB-ECBF-B9DA-EACB-32D7EB3ECBB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CA95559-49E9-713E-7239-9974F84FF96F}"/>
              </a:ext>
            </a:extLst>
          </p:cNvPr>
          <p:cNvSpPr>
            <a:spLocks noGrp="1"/>
          </p:cNvSpPr>
          <p:nvPr>
            <p:ph type="dt" sz="half" idx="10"/>
          </p:nvPr>
        </p:nvSpPr>
        <p:spPr/>
        <p:txBody>
          <a:bodyPr/>
          <a:lstStyle/>
          <a:p>
            <a:fld id="{137B2E8A-C870-4B25-9E0C-DAF0019DA228}" type="datetimeFigureOut">
              <a:rPr lang="fr-FR" smtClean="0"/>
              <a:t>03/03/2024</a:t>
            </a:fld>
            <a:endParaRPr lang="fr-FR"/>
          </a:p>
        </p:txBody>
      </p:sp>
      <p:sp>
        <p:nvSpPr>
          <p:cNvPr id="5" name="Espace réservé du pied de page 4">
            <a:extLst>
              <a:ext uri="{FF2B5EF4-FFF2-40B4-BE49-F238E27FC236}">
                <a16:creationId xmlns:a16="http://schemas.microsoft.com/office/drawing/2014/main" id="{19169728-446E-CD4A-BEC6-537959671A5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DCB46AC-3296-4CA2-5008-AF5083EF2C9D}"/>
              </a:ext>
            </a:extLst>
          </p:cNvPr>
          <p:cNvSpPr>
            <a:spLocks noGrp="1"/>
          </p:cNvSpPr>
          <p:nvPr>
            <p:ph type="sldNum" sz="quarter" idx="12"/>
          </p:nvPr>
        </p:nvSpPr>
        <p:spPr/>
        <p:txBody>
          <a:bodyPr/>
          <a:lstStyle/>
          <a:p>
            <a:fld id="{15E57BE9-78A2-4EDB-9663-438029D56A1C}" type="slidenum">
              <a:rPr lang="fr-FR" smtClean="0"/>
              <a:t>‹N°›</a:t>
            </a:fld>
            <a:endParaRPr lang="fr-FR"/>
          </a:p>
        </p:txBody>
      </p:sp>
    </p:spTree>
    <p:extLst>
      <p:ext uri="{BB962C8B-B14F-4D97-AF65-F5344CB8AC3E}">
        <p14:creationId xmlns:p14="http://schemas.microsoft.com/office/powerpoint/2010/main" val="51574112"/>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4C43465-4814-FEF2-9A77-64283353C8D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7325A39-BD65-AD3E-143C-33B7EC8A1D8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33C63CE-A815-1DC3-6144-FA0CA030D4B8}"/>
              </a:ext>
            </a:extLst>
          </p:cNvPr>
          <p:cNvSpPr>
            <a:spLocks noGrp="1"/>
          </p:cNvSpPr>
          <p:nvPr>
            <p:ph type="dt" sz="half" idx="10"/>
          </p:nvPr>
        </p:nvSpPr>
        <p:spPr/>
        <p:txBody>
          <a:bodyPr/>
          <a:lstStyle/>
          <a:p>
            <a:fld id="{137B2E8A-C870-4B25-9E0C-DAF0019DA228}" type="datetimeFigureOut">
              <a:rPr lang="fr-FR" smtClean="0"/>
              <a:t>03/03/2024</a:t>
            </a:fld>
            <a:endParaRPr lang="fr-FR"/>
          </a:p>
        </p:txBody>
      </p:sp>
      <p:sp>
        <p:nvSpPr>
          <p:cNvPr id="5" name="Espace réservé du pied de page 4">
            <a:extLst>
              <a:ext uri="{FF2B5EF4-FFF2-40B4-BE49-F238E27FC236}">
                <a16:creationId xmlns:a16="http://schemas.microsoft.com/office/drawing/2014/main" id="{9E6ED999-4633-6A6A-C5E3-DA775214CBD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A90A755-7EDF-DFBA-9DE4-CCCCCDE47A42}"/>
              </a:ext>
            </a:extLst>
          </p:cNvPr>
          <p:cNvSpPr>
            <a:spLocks noGrp="1"/>
          </p:cNvSpPr>
          <p:nvPr>
            <p:ph type="sldNum" sz="quarter" idx="12"/>
          </p:nvPr>
        </p:nvSpPr>
        <p:spPr/>
        <p:txBody>
          <a:bodyPr/>
          <a:lstStyle/>
          <a:p>
            <a:fld id="{15E57BE9-78A2-4EDB-9663-438029D56A1C}" type="slidenum">
              <a:rPr lang="fr-FR" smtClean="0"/>
              <a:t>‹N°›</a:t>
            </a:fld>
            <a:endParaRPr lang="fr-FR"/>
          </a:p>
        </p:txBody>
      </p:sp>
    </p:spTree>
    <p:extLst>
      <p:ext uri="{BB962C8B-B14F-4D97-AF65-F5344CB8AC3E}">
        <p14:creationId xmlns:p14="http://schemas.microsoft.com/office/powerpoint/2010/main" val="3188976007"/>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EAEAF99-887A-0C59-91E9-EBDC232CF4B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FDB59F6-22E4-2DFD-770C-87C89C98F5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6C887EC-0CF6-7B08-7BBC-0560F9ABA5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37B2E8A-C870-4B25-9E0C-DAF0019DA228}" type="datetimeFigureOut">
              <a:rPr lang="fr-FR" smtClean="0"/>
              <a:t>03/03/2024</a:t>
            </a:fld>
            <a:endParaRPr lang="fr-FR"/>
          </a:p>
        </p:txBody>
      </p:sp>
      <p:sp>
        <p:nvSpPr>
          <p:cNvPr id="5" name="Espace réservé du pied de page 4">
            <a:extLst>
              <a:ext uri="{FF2B5EF4-FFF2-40B4-BE49-F238E27FC236}">
                <a16:creationId xmlns:a16="http://schemas.microsoft.com/office/drawing/2014/main" id="{B0D4BD97-5CBE-780C-D2AD-521ED3E557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CE0B1D9-6474-C602-2F1F-D2AB03CD62E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5E57BE9-78A2-4EDB-9663-438029D56A1C}" type="slidenum">
              <a:rPr lang="fr-FR" smtClean="0"/>
              <a:t>‹N°›</a:t>
            </a:fld>
            <a:endParaRPr lang="fr-FR"/>
          </a:p>
        </p:txBody>
      </p:sp>
    </p:spTree>
    <p:extLst>
      <p:ext uri="{BB962C8B-B14F-4D97-AF65-F5344CB8AC3E}">
        <p14:creationId xmlns:p14="http://schemas.microsoft.com/office/powerpoint/2010/main" val="1268072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fleur, plante, plein air, coquelicot&#10;&#10;Description générée automatiquement">
            <a:extLst>
              <a:ext uri="{FF2B5EF4-FFF2-40B4-BE49-F238E27FC236}">
                <a16:creationId xmlns:a16="http://schemas.microsoft.com/office/drawing/2014/main" id="{A7A8EDAA-B51E-715A-6026-683D8D88AD4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658" y="558000"/>
            <a:ext cx="9453709" cy="6300000"/>
          </a:xfrm>
          <a:prstGeom prst="rect">
            <a:avLst/>
          </a:prstGeom>
          <a:effectLst>
            <a:softEdge rad="635000"/>
          </a:effectLst>
        </p:spPr>
      </p:pic>
      <p:sp>
        <p:nvSpPr>
          <p:cNvPr id="6" name="ZoneTexte 5">
            <a:extLst>
              <a:ext uri="{FF2B5EF4-FFF2-40B4-BE49-F238E27FC236}">
                <a16:creationId xmlns:a16="http://schemas.microsoft.com/office/drawing/2014/main" id="{E1B8ECF2-1598-F1A6-F466-9AC1DE4EA763}"/>
              </a:ext>
            </a:extLst>
          </p:cNvPr>
          <p:cNvSpPr txBox="1"/>
          <p:nvPr/>
        </p:nvSpPr>
        <p:spPr>
          <a:xfrm>
            <a:off x="910046" y="34780"/>
            <a:ext cx="8307976" cy="523220"/>
          </a:xfrm>
          <a:prstGeom prst="rect">
            <a:avLst/>
          </a:prstGeom>
          <a:noFill/>
        </p:spPr>
        <p:txBody>
          <a:bodyPr wrap="square" rtlCol="0">
            <a:spAutoFit/>
          </a:bodyPr>
          <a:lstStyle/>
          <a:p>
            <a:r>
              <a:rPr lang="fr-FR" sz="2800" b="1" dirty="0">
                <a:solidFill>
                  <a:srgbClr val="FFFF00"/>
                </a:solidFill>
              </a:rPr>
              <a:t>Lorient Vous Présente Le Parc National Namaqua</a:t>
            </a:r>
          </a:p>
        </p:txBody>
      </p:sp>
      <p:sp>
        <p:nvSpPr>
          <p:cNvPr id="7" name="ZoneTexte 6">
            <a:extLst>
              <a:ext uri="{FF2B5EF4-FFF2-40B4-BE49-F238E27FC236}">
                <a16:creationId xmlns:a16="http://schemas.microsoft.com/office/drawing/2014/main" id="{B4402620-A651-20DB-F5CD-544DC1F4B841}"/>
              </a:ext>
            </a:extLst>
          </p:cNvPr>
          <p:cNvSpPr txBox="1"/>
          <p:nvPr/>
        </p:nvSpPr>
        <p:spPr>
          <a:xfrm>
            <a:off x="9566367" y="1430089"/>
            <a:ext cx="2216332" cy="3539430"/>
          </a:xfrm>
          <a:prstGeom prst="rect">
            <a:avLst/>
          </a:prstGeom>
          <a:noFill/>
        </p:spPr>
        <p:txBody>
          <a:bodyPr wrap="square" rtlCol="0">
            <a:spAutoFit/>
          </a:bodyPr>
          <a:lstStyle/>
          <a:p>
            <a:r>
              <a:rPr lang="fr-FR" sz="2800" b="1" dirty="0">
                <a:solidFill>
                  <a:srgbClr val="FFFF00"/>
                </a:solidFill>
              </a:rPr>
              <a:t>Fleurs dans le parc national Namaqua, Cap-du-Nord, d'Afrique du Sud</a:t>
            </a:r>
          </a:p>
        </p:txBody>
      </p:sp>
      <p:sp>
        <p:nvSpPr>
          <p:cNvPr id="8" name="ZoneTexte 7">
            <a:extLst>
              <a:ext uri="{FF2B5EF4-FFF2-40B4-BE49-F238E27FC236}">
                <a16:creationId xmlns:a16="http://schemas.microsoft.com/office/drawing/2014/main" id="{8F9E86FB-0D71-BFC9-E0B0-F8E32F604241}"/>
              </a:ext>
            </a:extLst>
          </p:cNvPr>
          <p:cNvSpPr txBox="1"/>
          <p:nvPr/>
        </p:nvSpPr>
        <p:spPr>
          <a:xfrm>
            <a:off x="3489960" y="410334"/>
            <a:ext cx="5212080" cy="523220"/>
          </a:xfrm>
          <a:prstGeom prst="rect">
            <a:avLst/>
          </a:prstGeom>
          <a:noFill/>
        </p:spPr>
        <p:txBody>
          <a:bodyPr wrap="square" rtlCol="0">
            <a:spAutoFit/>
          </a:bodyPr>
          <a:lstStyle/>
          <a:p>
            <a:r>
              <a:rPr lang="fr-FR" sz="2800" b="1" dirty="0">
                <a:solidFill>
                  <a:srgbClr val="FFFF00"/>
                </a:solidFill>
              </a:rPr>
              <a:t>( Afrique Du Sud )</a:t>
            </a:r>
          </a:p>
        </p:txBody>
      </p:sp>
    </p:spTree>
    <p:extLst>
      <p:ext uri="{BB962C8B-B14F-4D97-AF65-F5344CB8AC3E}">
        <p14:creationId xmlns:p14="http://schemas.microsoft.com/office/powerpoint/2010/main" val="1053483301"/>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sndAc>
          <p:stSnd loop="1">
            <p:snd r:embed="rId2" name="Laurent Voulzy - Le pouvoir des fleurs (Paroles).wav"/>
          </p:stSnd>
        </p:sndAc>
      </p:transition>
    </mc:Choice>
    <mc:Fallback xmlns="">
      <p:transition spd="slow" advClick="0" advTm="8000">
        <p:fade/>
        <p:sndAc>
          <p:stSnd loop="1">
            <p:snd r:embed="rId4" name="Laurent Voulzy - Le pouvoir des fleurs (Parol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1AE668DD-92DB-D666-ED03-E898ED9A173A}"/>
              </a:ext>
            </a:extLst>
          </p:cNvPr>
          <p:cNvSpPr txBox="1"/>
          <p:nvPr/>
        </p:nvSpPr>
        <p:spPr>
          <a:xfrm>
            <a:off x="165463" y="428178"/>
            <a:ext cx="11861074" cy="6063198"/>
          </a:xfrm>
          <a:prstGeom prst="rect">
            <a:avLst/>
          </a:prstGeom>
          <a:noFill/>
        </p:spPr>
        <p:txBody>
          <a:bodyPr wrap="square">
            <a:spAutoFit/>
          </a:bodyPr>
          <a:lstStyle/>
          <a:p>
            <a:r>
              <a:rPr lang="fr-FR" sz="2800" dirty="0">
                <a:solidFill>
                  <a:schemeClr val="bg1"/>
                </a:solidFill>
              </a:rPr>
              <a:t>Le</a:t>
            </a:r>
            <a:r>
              <a:rPr lang="fr-FR" dirty="0">
                <a:solidFill>
                  <a:schemeClr val="bg1"/>
                </a:solidFill>
              </a:rPr>
              <a:t> </a:t>
            </a:r>
            <a:r>
              <a:rPr lang="fr-FR" sz="2400" b="1" dirty="0">
                <a:solidFill>
                  <a:schemeClr val="bg1"/>
                </a:solidFill>
              </a:rPr>
              <a:t>Namaqualand (</a:t>
            </a:r>
            <a:r>
              <a:rPr lang="fr-FR" sz="2400" b="1" dirty="0" err="1">
                <a:solidFill>
                  <a:schemeClr val="bg1"/>
                </a:solidFill>
              </a:rPr>
              <a:t>Namakwaland</a:t>
            </a:r>
            <a:r>
              <a:rPr lang="fr-FR" sz="2400" b="1" dirty="0">
                <a:solidFill>
                  <a:schemeClr val="bg1"/>
                </a:solidFill>
              </a:rPr>
              <a:t> en afrikaans) est une région aride de l'Afrique du Sud et de la Namibie, s'étendant le long de la côte ouest le long de l'Atlantique sud sur plus de 1 000 km, et couvrant une superficie totale de 440 000 km2. Ce territoire est divisé par le cours inférieur du fleuve Orange en deux parties - le Little Namaqualand vers le sud et le Great Namaqualand, au nord. Le Little Namaqualand fait partie de la province du Cap du Nord, en Afrique du Sud, alors que le Great Namaqualand Karas est une région de la Namibie. Le Great Namaqualand, faiblement peuplé, est habité par les Namaquas, un peuple </a:t>
            </a:r>
            <a:r>
              <a:rPr lang="fr-FR" sz="2400" b="1" dirty="0" err="1">
                <a:solidFill>
                  <a:schemeClr val="bg1"/>
                </a:solidFill>
              </a:rPr>
              <a:t>Khoikhoi</a:t>
            </a:r>
            <a:r>
              <a:rPr lang="fr-FR" sz="2400" b="1" dirty="0">
                <a:solidFill>
                  <a:schemeClr val="bg1"/>
                </a:solidFill>
              </a:rPr>
              <a:t>. Une commune typique du Namaqualand est la municipalité de </a:t>
            </a:r>
            <a:r>
              <a:rPr lang="fr-FR" sz="2400" b="1" dirty="0" err="1">
                <a:solidFill>
                  <a:schemeClr val="bg1"/>
                </a:solidFill>
              </a:rPr>
              <a:t>Kamiesberg</a:t>
            </a:r>
            <a:r>
              <a:rPr lang="fr-FR" sz="2400" b="1" dirty="0">
                <a:solidFill>
                  <a:schemeClr val="bg1"/>
                </a:solidFill>
              </a:rPr>
              <a:t>. Son chef-lieu est Springbok.</a:t>
            </a:r>
          </a:p>
          <a:p>
            <a:endParaRPr lang="fr-FR" sz="2400" b="1" dirty="0"/>
          </a:p>
          <a:p>
            <a:r>
              <a:rPr lang="fr-FR" sz="2400" b="1" dirty="0">
                <a:solidFill>
                  <a:schemeClr val="bg1"/>
                </a:solidFill>
              </a:rPr>
              <a:t>Le Namaqualand est très populaire auprès des touristes locaux et internationaux au début de printemps, lorsque, pour une courte période, cette zone normalement aride est recouverte d'un kaléidoscope de couleurs durant la saison de la floraison (</a:t>
            </a:r>
            <a:r>
              <a:rPr lang="fr-FR" sz="2400" b="1" dirty="0" err="1">
                <a:solidFill>
                  <a:schemeClr val="bg1"/>
                </a:solidFill>
              </a:rPr>
              <a:t>superbloom</a:t>
            </a:r>
            <a:r>
              <a:rPr lang="fr-FR" sz="2400" b="1" dirty="0">
                <a:solidFill>
                  <a:schemeClr val="bg1"/>
                </a:solidFill>
              </a:rPr>
              <a:t>). Une partie du Little Namaqualand, connu sous le nom de </a:t>
            </a:r>
            <a:r>
              <a:rPr lang="fr-FR" sz="2400" b="1" dirty="0" err="1">
                <a:solidFill>
                  <a:schemeClr val="bg1"/>
                </a:solidFill>
              </a:rPr>
              <a:t>Richtersveld</a:t>
            </a:r>
            <a:r>
              <a:rPr lang="fr-FR" sz="2400" b="1" dirty="0">
                <a:solidFill>
                  <a:schemeClr val="bg1"/>
                </a:solidFill>
              </a:rPr>
              <a:t>, est un site inscrit au patrimoine mondial de l'humanité.</a:t>
            </a:r>
          </a:p>
        </p:txBody>
      </p:sp>
    </p:spTree>
    <p:extLst>
      <p:ext uri="{BB962C8B-B14F-4D97-AF65-F5344CB8AC3E}">
        <p14:creationId xmlns:p14="http://schemas.microsoft.com/office/powerpoint/2010/main" val="499491975"/>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2" end="2"/>
                                            </p:txEl>
                                          </p:spTgt>
                                        </p:tgtEl>
                                        <p:attrNameLst>
                                          <p:attrName>style.visibility</p:attrName>
                                        </p:attrNameLst>
                                      </p:cBhvr>
                                      <p:to>
                                        <p:strVal val="visible"/>
                                      </p:to>
                                    </p:set>
                                    <p:set>
                                      <p:cBhvr>
                                        <p:cTn id="16" dur="455" fill="hold">
                                          <p:stCondLst>
                                            <p:cond delay="0"/>
                                          </p:stCondLst>
                                        </p:cTn>
                                        <p:tgtEl>
                                          <p:spTgt spid="3">
                                            <p:txEl>
                                              <p:pRg st="2" end="2"/>
                                            </p:txEl>
                                          </p:spTgt>
                                        </p:tgtEl>
                                        <p:attrNameLst>
                                          <p:attrName>style.rotation</p:attrName>
                                        </p:attrNameLst>
                                      </p:cBhvr>
                                      <p:to>
                                        <p:strVal val="-45.0"/>
                                      </p:to>
                                    </p:set>
                                    <p:anim calcmode="lin" valueType="num">
                                      <p:cBhvr>
                                        <p:cTn id="17"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F6A99B71-7A38-4DFE-8AB5-BD612E32CE88}"/>
            </a:ext>
          </a:extLst>
        </p:cNvPr>
        <p:cNvGrpSpPr/>
        <p:nvPr/>
      </p:nvGrpSpPr>
      <p:grpSpPr>
        <a:xfrm>
          <a:off x="0" y="0"/>
          <a:ext cx="0" cy="0"/>
          <a:chOff x="0" y="0"/>
          <a:chExt cx="0" cy="0"/>
        </a:xfrm>
      </p:grpSpPr>
      <p:pic>
        <p:nvPicPr>
          <p:cNvPr id="3" name="Image 2" descr="Une image contenant plein air, plante, herbe, sol&#10;&#10;Description générée automatiquement">
            <a:extLst>
              <a:ext uri="{FF2B5EF4-FFF2-40B4-BE49-F238E27FC236}">
                <a16:creationId xmlns:a16="http://schemas.microsoft.com/office/drawing/2014/main" id="{3650FAC1-AB8C-5661-95B4-33F9C1C93B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22734" y="187560"/>
            <a:ext cx="9453708" cy="6300000"/>
          </a:xfrm>
          <a:prstGeom prst="rect">
            <a:avLst/>
          </a:prstGeom>
          <a:ln w="41275">
            <a:solidFill>
              <a:srgbClr val="FFFF00"/>
            </a:solidFill>
            <a:prstDash val="dash"/>
          </a:ln>
          <a:effectLst>
            <a:softEdge rad="635000"/>
          </a:effectLst>
        </p:spPr>
      </p:pic>
      <p:sp>
        <p:nvSpPr>
          <p:cNvPr id="4" name="ZoneTexte 3">
            <a:extLst>
              <a:ext uri="{FF2B5EF4-FFF2-40B4-BE49-F238E27FC236}">
                <a16:creationId xmlns:a16="http://schemas.microsoft.com/office/drawing/2014/main" id="{2B793ECE-DBE1-CF66-CBF0-EC09792B473E}"/>
              </a:ext>
            </a:extLst>
          </p:cNvPr>
          <p:cNvSpPr txBox="1"/>
          <p:nvPr/>
        </p:nvSpPr>
        <p:spPr>
          <a:xfrm>
            <a:off x="195943" y="3722914"/>
            <a:ext cx="2361923" cy="1200329"/>
          </a:xfrm>
          <a:prstGeom prst="rect">
            <a:avLst/>
          </a:prstGeom>
          <a:noFill/>
        </p:spPr>
        <p:txBody>
          <a:bodyPr wrap="square" rtlCol="0">
            <a:spAutoFit/>
          </a:bodyPr>
          <a:lstStyle/>
          <a:p>
            <a:r>
              <a:rPr lang="fr-FR" sz="2400" b="1" dirty="0">
                <a:solidFill>
                  <a:srgbClr val="FFFF00"/>
                </a:solidFill>
              </a:rPr>
              <a:t>Fleurs dans le parc national Namaqua</a:t>
            </a:r>
          </a:p>
        </p:txBody>
      </p:sp>
    </p:spTree>
    <p:extLst>
      <p:ext uri="{BB962C8B-B14F-4D97-AF65-F5344CB8AC3E}">
        <p14:creationId xmlns:p14="http://schemas.microsoft.com/office/powerpoint/2010/main" val="2699064126"/>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EC33A30B-025F-BDEB-E076-F6BE64CEE78A}"/>
            </a:ext>
          </a:extLst>
        </p:cNvPr>
        <p:cNvGrpSpPr/>
        <p:nvPr/>
      </p:nvGrpSpPr>
      <p:grpSpPr>
        <a:xfrm>
          <a:off x="0" y="0"/>
          <a:ext cx="0" cy="0"/>
          <a:chOff x="0" y="0"/>
          <a:chExt cx="0" cy="0"/>
        </a:xfrm>
      </p:grpSpPr>
      <p:pic>
        <p:nvPicPr>
          <p:cNvPr id="3" name="Image 2" descr="Une image contenant plein air, ciel, paysage, herbe&#10;&#10;Description générée automatiquement">
            <a:extLst>
              <a:ext uri="{FF2B5EF4-FFF2-40B4-BE49-F238E27FC236}">
                <a16:creationId xmlns:a16="http://schemas.microsoft.com/office/drawing/2014/main" id="{C7D4DA76-C698-E8E1-AFE0-EB7F1567CE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6354" y="279000"/>
            <a:ext cx="9453705" cy="6300000"/>
          </a:xfrm>
          <a:prstGeom prst="rect">
            <a:avLst/>
          </a:prstGeom>
          <a:ln w="41275">
            <a:solidFill>
              <a:schemeClr val="bg1"/>
            </a:solidFill>
            <a:prstDash val="dash"/>
          </a:ln>
          <a:effectLst>
            <a:softEdge rad="635000"/>
          </a:effectLst>
        </p:spPr>
      </p:pic>
      <p:sp>
        <p:nvSpPr>
          <p:cNvPr id="4" name="ZoneTexte 3">
            <a:extLst>
              <a:ext uri="{FF2B5EF4-FFF2-40B4-BE49-F238E27FC236}">
                <a16:creationId xmlns:a16="http://schemas.microsoft.com/office/drawing/2014/main" id="{272ECEFC-AE2A-744A-60CF-D286F597AA9C}"/>
              </a:ext>
            </a:extLst>
          </p:cNvPr>
          <p:cNvSpPr txBox="1"/>
          <p:nvPr/>
        </p:nvSpPr>
        <p:spPr>
          <a:xfrm>
            <a:off x="10162903" y="2194560"/>
            <a:ext cx="2029097" cy="3046988"/>
          </a:xfrm>
          <a:prstGeom prst="rect">
            <a:avLst/>
          </a:prstGeom>
          <a:noFill/>
        </p:spPr>
        <p:txBody>
          <a:bodyPr wrap="square" rtlCol="0">
            <a:spAutoFit/>
          </a:bodyPr>
          <a:lstStyle/>
          <a:p>
            <a:r>
              <a:rPr lang="fr-FR" sz="2400" b="1" dirty="0">
                <a:solidFill>
                  <a:schemeClr val="bg1"/>
                </a:solidFill>
              </a:rPr>
              <a:t>Fleurs dans le parc national Namaqua, Cap-du-Nord, d'Afrique du Sud</a:t>
            </a:r>
          </a:p>
        </p:txBody>
      </p:sp>
    </p:spTree>
    <p:extLst>
      <p:ext uri="{BB962C8B-B14F-4D97-AF65-F5344CB8AC3E}">
        <p14:creationId xmlns:p14="http://schemas.microsoft.com/office/powerpoint/2010/main" val="1747705619"/>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A709DC1A-8A44-ABA7-3DA1-6F07A2591121}"/>
            </a:ext>
          </a:extLst>
        </p:cNvPr>
        <p:cNvGrpSpPr/>
        <p:nvPr/>
      </p:nvGrpSpPr>
      <p:grpSpPr>
        <a:xfrm>
          <a:off x="0" y="0"/>
          <a:ext cx="0" cy="0"/>
          <a:chOff x="0" y="0"/>
          <a:chExt cx="0" cy="0"/>
        </a:xfrm>
      </p:grpSpPr>
      <p:pic>
        <p:nvPicPr>
          <p:cNvPr id="3" name="Image 2" descr="Une image contenant plein air, ciel, plante, herbe&#10;&#10;Description générée automatiquement">
            <a:extLst>
              <a:ext uri="{FF2B5EF4-FFF2-40B4-BE49-F238E27FC236}">
                <a16:creationId xmlns:a16="http://schemas.microsoft.com/office/drawing/2014/main" id="{F5F7BAF9-73D9-2244-41D5-73FB3DAB14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4000" y="690436"/>
            <a:ext cx="10224000" cy="5477127"/>
          </a:xfrm>
          <a:prstGeom prst="rect">
            <a:avLst/>
          </a:prstGeom>
          <a:ln w="44450">
            <a:solidFill>
              <a:srgbClr val="FFFF00"/>
            </a:solidFill>
            <a:prstDash val="dash"/>
          </a:ln>
          <a:effectLst>
            <a:softEdge rad="635000"/>
          </a:effectLst>
        </p:spPr>
      </p:pic>
      <p:sp>
        <p:nvSpPr>
          <p:cNvPr id="4" name="ZoneTexte 3">
            <a:extLst>
              <a:ext uri="{FF2B5EF4-FFF2-40B4-BE49-F238E27FC236}">
                <a16:creationId xmlns:a16="http://schemas.microsoft.com/office/drawing/2014/main" id="{11CD4506-41CB-980A-CF37-4914E918604B}"/>
              </a:ext>
            </a:extLst>
          </p:cNvPr>
          <p:cNvSpPr txBox="1"/>
          <p:nvPr/>
        </p:nvSpPr>
        <p:spPr>
          <a:xfrm>
            <a:off x="1968000" y="6167563"/>
            <a:ext cx="10224000" cy="461665"/>
          </a:xfrm>
          <a:prstGeom prst="rect">
            <a:avLst/>
          </a:prstGeom>
          <a:noFill/>
        </p:spPr>
        <p:txBody>
          <a:bodyPr wrap="square" rtlCol="0">
            <a:spAutoFit/>
          </a:bodyPr>
          <a:lstStyle/>
          <a:p>
            <a:r>
              <a:rPr lang="fr-FR" sz="2400" b="1">
                <a:solidFill>
                  <a:srgbClr val="FFFF00"/>
                </a:solidFill>
              </a:rPr>
              <a:t>Parc National de Namaqua : nager dans une mer de fleurs</a:t>
            </a:r>
            <a:endParaRPr lang="fr-FR" sz="2400" b="1" dirty="0">
              <a:solidFill>
                <a:srgbClr val="FFFF00"/>
              </a:solidFill>
            </a:endParaRPr>
          </a:p>
        </p:txBody>
      </p:sp>
    </p:spTree>
    <p:extLst>
      <p:ext uri="{BB962C8B-B14F-4D97-AF65-F5344CB8AC3E}">
        <p14:creationId xmlns:p14="http://schemas.microsoft.com/office/powerpoint/2010/main" val="2151298294"/>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7A5876EE-963E-7B22-C922-3A1FFA1A4CDA}"/>
            </a:ext>
          </a:extLst>
        </p:cNvPr>
        <p:cNvGrpSpPr/>
        <p:nvPr/>
      </p:nvGrpSpPr>
      <p:grpSpPr>
        <a:xfrm>
          <a:off x="0" y="0"/>
          <a:ext cx="0" cy="0"/>
          <a:chOff x="0" y="0"/>
          <a:chExt cx="0" cy="0"/>
        </a:xfrm>
      </p:grpSpPr>
      <p:pic>
        <p:nvPicPr>
          <p:cNvPr id="3" name="Image 2" descr="Une image contenant fleur, plante, plein air, Lampranthus spectabilis&#10;&#10;Description générée automatiquement">
            <a:extLst>
              <a:ext uri="{FF2B5EF4-FFF2-40B4-BE49-F238E27FC236}">
                <a16:creationId xmlns:a16="http://schemas.microsoft.com/office/drawing/2014/main" id="{6ABF164B-47E5-E453-165F-1A9600FEE6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6369" y="279000"/>
            <a:ext cx="9459262" cy="6300000"/>
          </a:xfrm>
          <a:prstGeom prst="rect">
            <a:avLst/>
          </a:prstGeom>
          <a:ln w="44450">
            <a:solidFill>
              <a:srgbClr val="FF0000"/>
            </a:solidFill>
            <a:prstDash val="dash"/>
          </a:ln>
          <a:effectLst>
            <a:softEdge rad="635000"/>
          </a:effectLst>
        </p:spPr>
      </p:pic>
    </p:spTree>
    <p:extLst>
      <p:ext uri="{BB962C8B-B14F-4D97-AF65-F5344CB8AC3E}">
        <p14:creationId xmlns:p14="http://schemas.microsoft.com/office/powerpoint/2010/main" val="644822157"/>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74D7E9A4-A1A4-1A7B-6B2C-60E583C64DB4}"/>
            </a:ext>
          </a:extLst>
        </p:cNvPr>
        <p:cNvGrpSpPr/>
        <p:nvPr/>
      </p:nvGrpSpPr>
      <p:grpSpPr>
        <a:xfrm>
          <a:off x="0" y="0"/>
          <a:ext cx="0" cy="0"/>
          <a:chOff x="0" y="0"/>
          <a:chExt cx="0" cy="0"/>
        </a:xfrm>
      </p:grpSpPr>
      <p:pic>
        <p:nvPicPr>
          <p:cNvPr id="3" name="Image 2" descr="Une image contenant plante, cactus, fleur, Caryophyllales&#10;&#10;Description générée automatiquement">
            <a:extLst>
              <a:ext uri="{FF2B5EF4-FFF2-40B4-BE49-F238E27FC236}">
                <a16:creationId xmlns:a16="http://schemas.microsoft.com/office/drawing/2014/main" id="{7DB964AF-F81F-C320-C425-A561039C7A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9194" y="513000"/>
            <a:ext cx="8748000" cy="5832000"/>
          </a:xfrm>
          <a:prstGeom prst="rect">
            <a:avLst/>
          </a:prstGeom>
          <a:effectLst>
            <a:softEdge rad="635000"/>
          </a:effectLst>
        </p:spPr>
      </p:pic>
    </p:spTree>
    <p:extLst>
      <p:ext uri="{BB962C8B-B14F-4D97-AF65-F5344CB8AC3E}">
        <p14:creationId xmlns:p14="http://schemas.microsoft.com/office/powerpoint/2010/main" val="776777517"/>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3BE35C26-D0E4-6BAA-AF83-6E65D0F5989C}"/>
            </a:ext>
          </a:extLst>
        </p:cNvPr>
        <p:cNvGrpSpPr/>
        <p:nvPr/>
      </p:nvGrpSpPr>
      <p:grpSpPr>
        <a:xfrm>
          <a:off x="0" y="0"/>
          <a:ext cx="0" cy="0"/>
          <a:chOff x="0" y="0"/>
          <a:chExt cx="0" cy="0"/>
        </a:xfrm>
      </p:grpSpPr>
      <p:pic>
        <p:nvPicPr>
          <p:cNvPr id="5" name="Image 4" descr="Une image contenant fleur, plein air, plante, ciel&#10;&#10;Description générée automatiquement">
            <a:extLst>
              <a:ext uri="{FF2B5EF4-FFF2-40B4-BE49-F238E27FC236}">
                <a16:creationId xmlns:a16="http://schemas.microsoft.com/office/drawing/2014/main" id="{AB93972D-30E7-86D7-3B4A-5E0382049F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40674" y="365760"/>
            <a:ext cx="7920000" cy="5940000"/>
          </a:xfrm>
          <a:prstGeom prst="rect">
            <a:avLst/>
          </a:prstGeom>
          <a:ln w="41275">
            <a:solidFill>
              <a:srgbClr val="FFFF00"/>
            </a:solidFill>
            <a:prstDash val="dash"/>
          </a:ln>
          <a:effectLst>
            <a:softEdge rad="635000"/>
          </a:effectLst>
        </p:spPr>
      </p:pic>
      <p:sp>
        <p:nvSpPr>
          <p:cNvPr id="6" name="ZoneTexte 5">
            <a:extLst>
              <a:ext uri="{FF2B5EF4-FFF2-40B4-BE49-F238E27FC236}">
                <a16:creationId xmlns:a16="http://schemas.microsoft.com/office/drawing/2014/main" id="{BA320D49-2BEE-5120-3B3A-A4102C1D62F8}"/>
              </a:ext>
            </a:extLst>
          </p:cNvPr>
          <p:cNvSpPr txBox="1"/>
          <p:nvPr/>
        </p:nvSpPr>
        <p:spPr>
          <a:xfrm>
            <a:off x="9170126" y="3335760"/>
            <a:ext cx="2913017" cy="1938992"/>
          </a:xfrm>
          <a:prstGeom prst="rect">
            <a:avLst/>
          </a:prstGeom>
          <a:noFill/>
        </p:spPr>
        <p:txBody>
          <a:bodyPr wrap="square" rtlCol="0">
            <a:spAutoFit/>
          </a:bodyPr>
          <a:lstStyle/>
          <a:p>
            <a:r>
              <a:rPr lang="fr-FR" sz="2400" b="1" dirty="0"/>
              <a:t>Namaqualand, </a:t>
            </a:r>
            <a:r>
              <a:rPr lang="fr-FR" sz="2400" b="1" dirty="0" err="1"/>
              <a:t>Goegap</a:t>
            </a:r>
            <a:r>
              <a:rPr lang="fr-FR" sz="2400" b="1" dirty="0"/>
              <a:t> Réserve naturelle, Cap-du-Nord, d'Afrique du Sud</a:t>
            </a:r>
          </a:p>
        </p:txBody>
      </p:sp>
    </p:spTree>
    <p:extLst>
      <p:ext uri="{BB962C8B-B14F-4D97-AF65-F5344CB8AC3E}">
        <p14:creationId xmlns:p14="http://schemas.microsoft.com/office/powerpoint/2010/main" val="537189874"/>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89EF308E-38E4-5F6B-4C99-51D807803011}"/>
            </a:ext>
          </a:extLst>
        </p:cNvPr>
        <p:cNvGrpSpPr/>
        <p:nvPr/>
      </p:nvGrpSpPr>
      <p:grpSpPr>
        <a:xfrm>
          <a:off x="0" y="0"/>
          <a:ext cx="0" cy="0"/>
          <a:chOff x="0" y="0"/>
          <a:chExt cx="0" cy="0"/>
        </a:xfrm>
      </p:grpSpPr>
      <p:pic>
        <p:nvPicPr>
          <p:cNvPr id="3" name="Image 2" descr="Une image contenant plein air, plante, herbe, Communauté végétale&#10;&#10;Description générée automatiquement">
            <a:extLst>
              <a:ext uri="{FF2B5EF4-FFF2-40B4-BE49-F238E27FC236}">
                <a16:creationId xmlns:a16="http://schemas.microsoft.com/office/drawing/2014/main" id="{CDFA2C6A-E826-196D-40BF-91D0CEE05C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36126" y="486000"/>
            <a:ext cx="7848000" cy="5886000"/>
          </a:xfrm>
          <a:prstGeom prst="rect">
            <a:avLst/>
          </a:prstGeom>
          <a:ln w="44450">
            <a:solidFill>
              <a:srgbClr val="FFC000"/>
            </a:solidFill>
            <a:prstDash val="dash"/>
          </a:ln>
          <a:effectLst>
            <a:softEdge rad="635000"/>
          </a:effectLst>
        </p:spPr>
      </p:pic>
      <p:sp>
        <p:nvSpPr>
          <p:cNvPr id="4" name="ZoneTexte 3">
            <a:extLst>
              <a:ext uri="{FF2B5EF4-FFF2-40B4-BE49-F238E27FC236}">
                <a16:creationId xmlns:a16="http://schemas.microsoft.com/office/drawing/2014/main" id="{0558F8E2-2042-E85A-73F9-A2D1DA174B9C}"/>
              </a:ext>
            </a:extLst>
          </p:cNvPr>
          <p:cNvSpPr txBox="1"/>
          <p:nvPr/>
        </p:nvSpPr>
        <p:spPr>
          <a:xfrm>
            <a:off x="195943" y="3331029"/>
            <a:ext cx="3383280" cy="1569660"/>
          </a:xfrm>
          <a:prstGeom prst="rect">
            <a:avLst/>
          </a:prstGeom>
          <a:noFill/>
        </p:spPr>
        <p:txBody>
          <a:bodyPr wrap="square" rtlCol="0">
            <a:spAutoFit/>
          </a:bodyPr>
          <a:lstStyle/>
          <a:p>
            <a:r>
              <a:rPr lang="fr-FR" sz="2400" b="1" dirty="0">
                <a:solidFill>
                  <a:srgbClr val="FFFF00"/>
                </a:solidFill>
              </a:rPr>
              <a:t>Namaqualand, </a:t>
            </a:r>
            <a:r>
              <a:rPr lang="fr-FR" sz="2400" b="1" dirty="0" err="1">
                <a:solidFill>
                  <a:srgbClr val="FFFF00"/>
                </a:solidFill>
              </a:rPr>
              <a:t>Goegap</a:t>
            </a:r>
            <a:r>
              <a:rPr lang="fr-FR" sz="2400" b="1" dirty="0">
                <a:solidFill>
                  <a:srgbClr val="FFFF00"/>
                </a:solidFill>
              </a:rPr>
              <a:t> Réserve naturelle, Cap-du-Nord, d'Afrique du Sud</a:t>
            </a:r>
          </a:p>
        </p:txBody>
      </p:sp>
    </p:spTree>
    <p:extLst>
      <p:ext uri="{BB962C8B-B14F-4D97-AF65-F5344CB8AC3E}">
        <p14:creationId xmlns:p14="http://schemas.microsoft.com/office/powerpoint/2010/main" val="106792419"/>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308AB6AE-F667-F326-D15A-9AAD3B4C7F03}"/>
            </a:ext>
          </a:extLst>
        </p:cNvPr>
        <p:cNvGrpSpPr/>
        <p:nvPr/>
      </p:nvGrpSpPr>
      <p:grpSpPr>
        <a:xfrm>
          <a:off x="0" y="0"/>
          <a:ext cx="0" cy="0"/>
          <a:chOff x="0" y="0"/>
          <a:chExt cx="0" cy="0"/>
        </a:xfrm>
      </p:grpSpPr>
      <p:pic>
        <p:nvPicPr>
          <p:cNvPr id="3" name="Image 2" descr="Une image contenant plein air, herbe, ciel, Communauté végétale&#10;&#10;Description générée automatiquement">
            <a:extLst>
              <a:ext uri="{FF2B5EF4-FFF2-40B4-BE49-F238E27FC236}">
                <a16:creationId xmlns:a16="http://schemas.microsoft.com/office/drawing/2014/main" id="{9F18416E-9226-EDC1-EEBE-F8207DBD59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0595" y="540000"/>
            <a:ext cx="7704000" cy="5778000"/>
          </a:xfrm>
          <a:prstGeom prst="rect">
            <a:avLst/>
          </a:prstGeom>
          <a:ln w="44450">
            <a:solidFill>
              <a:schemeClr val="bg1"/>
            </a:solidFill>
            <a:prstDash val="dash"/>
          </a:ln>
          <a:effectLst>
            <a:softEdge rad="635000"/>
          </a:effectLst>
        </p:spPr>
      </p:pic>
      <p:sp>
        <p:nvSpPr>
          <p:cNvPr id="4" name="ZoneTexte 3">
            <a:extLst>
              <a:ext uri="{FF2B5EF4-FFF2-40B4-BE49-F238E27FC236}">
                <a16:creationId xmlns:a16="http://schemas.microsoft.com/office/drawing/2014/main" id="{2E8528CB-855F-0415-5DA7-1DB865259120}"/>
              </a:ext>
            </a:extLst>
          </p:cNvPr>
          <p:cNvSpPr txBox="1"/>
          <p:nvPr/>
        </p:nvSpPr>
        <p:spPr>
          <a:xfrm>
            <a:off x="8364583" y="3750495"/>
            <a:ext cx="3827417" cy="1200329"/>
          </a:xfrm>
          <a:prstGeom prst="rect">
            <a:avLst/>
          </a:prstGeom>
          <a:noFill/>
        </p:spPr>
        <p:txBody>
          <a:bodyPr wrap="square" rtlCol="0">
            <a:spAutoFit/>
          </a:bodyPr>
          <a:lstStyle/>
          <a:p>
            <a:r>
              <a:rPr lang="fr-FR" sz="2400" b="1">
                <a:solidFill>
                  <a:srgbClr val="FFFF00"/>
                </a:solidFill>
              </a:rPr>
              <a:t>Namaqualand, Goegap Réserve naturelle, Cap-du-Nord, d'Afrique du Sud</a:t>
            </a:r>
            <a:endParaRPr lang="fr-FR" sz="2400" b="1" dirty="0">
              <a:solidFill>
                <a:srgbClr val="FFFF00"/>
              </a:solidFill>
            </a:endParaRPr>
          </a:p>
        </p:txBody>
      </p:sp>
    </p:spTree>
    <p:extLst>
      <p:ext uri="{BB962C8B-B14F-4D97-AF65-F5344CB8AC3E}">
        <p14:creationId xmlns:p14="http://schemas.microsoft.com/office/powerpoint/2010/main" val="488557014"/>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5AA86514-7135-2213-F771-7529838DD40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1873521-3EBB-7ED7-1AA9-9690B6E174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41275">
            <a:solidFill>
              <a:schemeClr val="bg1"/>
            </a:solidFill>
            <a:prstDash val="dash"/>
          </a:ln>
          <a:effectLst>
            <a:softEdge rad="635000"/>
          </a:effectLst>
        </p:spPr>
      </p:pic>
    </p:spTree>
    <p:extLst>
      <p:ext uri="{BB962C8B-B14F-4D97-AF65-F5344CB8AC3E}">
        <p14:creationId xmlns:p14="http://schemas.microsoft.com/office/powerpoint/2010/main" val="1913569168"/>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E7171541-43F9-2EC7-D843-348359D761F0}"/>
            </a:ext>
          </a:extLst>
        </p:cNvPr>
        <p:cNvGrpSpPr/>
        <p:nvPr/>
      </p:nvGrpSpPr>
      <p:grpSpPr>
        <a:xfrm>
          <a:off x="0" y="0"/>
          <a:ext cx="0" cy="0"/>
          <a:chOff x="0" y="0"/>
          <a:chExt cx="0" cy="0"/>
        </a:xfrm>
      </p:grpSpPr>
      <p:pic>
        <p:nvPicPr>
          <p:cNvPr id="3" name="Image 2" descr="Une image contenant plante, fleur, plein air, Lampranthus spectabilis&#10;&#10;Description générée automatiquement">
            <a:extLst>
              <a:ext uri="{FF2B5EF4-FFF2-40B4-BE49-F238E27FC236}">
                <a16:creationId xmlns:a16="http://schemas.microsoft.com/office/drawing/2014/main" id="{0F1749F2-27AA-F44D-A8FE-57A93A18D5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0389" y="187560"/>
            <a:ext cx="8400000" cy="6300000"/>
          </a:xfrm>
          <a:prstGeom prst="rect">
            <a:avLst/>
          </a:prstGeom>
          <a:ln w="41275">
            <a:solidFill>
              <a:srgbClr val="00B050"/>
            </a:solidFill>
            <a:prstDash val="dash"/>
          </a:ln>
          <a:effectLst>
            <a:softEdge rad="635000"/>
          </a:effectLst>
        </p:spPr>
      </p:pic>
    </p:spTree>
    <p:extLst>
      <p:ext uri="{BB962C8B-B14F-4D97-AF65-F5344CB8AC3E}">
        <p14:creationId xmlns:p14="http://schemas.microsoft.com/office/powerpoint/2010/main" val="2182242514"/>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8FFEA52D-A6AA-C9F3-A949-57063B202E55}"/>
            </a:ext>
          </a:extLst>
        </p:cNvPr>
        <p:cNvGrpSpPr/>
        <p:nvPr/>
      </p:nvGrpSpPr>
      <p:grpSpPr>
        <a:xfrm>
          <a:off x="0" y="0"/>
          <a:ext cx="0" cy="0"/>
          <a:chOff x="0" y="0"/>
          <a:chExt cx="0" cy="0"/>
        </a:xfrm>
      </p:grpSpPr>
      <p:pic>
        <p:nvPicPr>
          <p:cNvPr id="3" name="Image 2" descr="Une image contenant plein air, plante, nuage, ciel&#10;&#10;Description générée automatiquement">
            <a:extLst>
              <a:ext uri="{FF2B5EF4-FFF2-40B4-BE49-F238E27FC236}">
                <a16:creationId xmlns:a16="http://schemas.microsoft.com/office/drawing/2014/main" id="{8B2A3DB3-3E6C-977C-80DF-A5306EBBCB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41275">
            <a:solidFill>
              <a:srgbClr val="7030A0"/>
            </a:solidFill>
            <a:prstDash val="dash"/>
          </a:ln>
          <a:effectLst>
            <a:softEdge rad="635000"/>
          </a:effectLst>
        </p:spPr>
      </p:pic>
    </p:spTree>
    <p:extLst>
      <p:ext uri="{BB962C8B-B14F-4D97-AF65-F5344CB8AC3E}">
        <p14:creationId xmlns:p14="http://schemas.microsoft.com/office/powerpoint/2010/main" val="2275313118"/>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806B197F-D4F8-166A-0C86-DE66D83B8653}"/>
            </a:ext>
          </a:extLst>
        </p:cNvPr>
        <p:cNvGrpSpPr/>
        <p:nvPr/>
      </p:nvGrpSpPr>
      <p:grpSpPr>
        <a:xfrm>
          <a:off x="0" y="0"/>
          <a:ext cx="0" cy="0"/>
          <a:chOff x="0" y="0"/>
          <a:chExt cx="0" cy="0"/>
        </a:xfrm>
      </p:grpSpPr>
      <p:pic>
        <p:nvPicPr>
          <p:cNvPr id="3" name="Image 2" descr="Une image contenant fleur, plante, pétale, plante herbacée&#10;&#10;Description générée automatiquement">
            <a:extLst>
              <a:ext uri="{FF2B5EF4-FFF2-40B4-BE49-F238E27FC236}">
                <a16:creationId xmlns:a16="http://schemas.microsoft.com/office/drawing/2014/main" id="{3FF86A09-D69A-53F7-A35E-1B18BC6B52B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41275">
            <a:solidFill>
              <a:srgbClr val="7030A0"/>
            </a:solidFill>
            <a:prstDash val="dash"/>
          </a:ln>
          <a:effectLst>
            <a:softEdge rad="635000"/>
          </a:effectLst>
        </p:spPr>
      </p:pic>
    </p:spTree>
    <p:extLst>
      <p:ext uri="{BB962C8B-B14F-4D97-AF65-F5344CB8AC3E}">
        <p14:creationId xmlns:p14="http://schemas.microsoft.com/office/powerpoint/2010/main" val="483787459"/>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77C76ADF-DEAB-5C6A-22D7-17FDB34CAC77}"/>
            </a:ext>
          </a:extLst>
        </p:cNvPr>
        <p:cNvGrpSpPr/>
        <p:nvPr/>
      </p:nvGrpSpPr>
      <p:grpSpPr>
        <a:xfrm>
          <a:off x="0" y="0"/>
          <a:ext cx="0" cy="0"/>
          <a:chOff x="0" y="0"/>
          <a:chExt cx="0" cy="0"/>
        </a:xfrm>
      </p:grpSpPr>
      <p:pic>
        <p:nvPicPr>
          <p:cNvPr id="3" name="Image 2" descr="Une image contenant plein air, sol, ciel, herbe&#10;&#10;Description générée automatiquement">
            <a:extLst>
              <a:ext uri="{FF2B5EF4-FFF2-40B4-BE49-F238E27FC236}">
                <a16:creationId xmlns:a16="http://schemas.microsoft.com/office/drawing/2014/main" id="{DB9C0DB0-EF1E-330D-54D1-15C8DD918A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44450">
            <a:solidFill>
              <a:schemeClr val="accent2"/>
            </a:solidFill>
            <a:prstDash val="dash"/>
          </a:ln>
          <a:effectLst>
            <a:softEdge rad="635000"/>
          </a:effectLst>
        </p:spPr>
      </p:pic>
    </p:spTree>
    <p:extLst>
      <p:ext uri="{BB962C8B-B14F-4D97-AF65-F5344CB8AC3E}">
        <p14:creationId xmlns:p14="http://schemas.microsoft.com/office/powerpoint/2010/main" val="2430191920"/>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90ADDDE9-C527-D770-4B26-D64AB4265A07}"/>
            </a:ext>
          </a:extLst>
        </p:cNvPr>
        <p:cNvGrpSpPr/>
        <p:nvPr/>
      </p:nvGrpSpPr>
      <p:grpSpPr>
        <a:xfrm>
          <a:off x="0" y="0"/>
          <a:ext cx="0" cy="0"/>
          <a:chOff x="0" y="0"/>
          <a:chExt cx="0" cy="0"/>
        </a:xfrm>
      </p:grpSpPr>
      <p:pic>
        <p:nvPicPr>
          <p:cNvPr id="3" name="Image 2" descr="Une image contenant plein air, plante, ciel, montagne&#10;&#10;Description générée automatiquement">
            <a:extLst>
              <a:ext uri="{FF2B5EF4-FFF2-40B4-BE49-F238E27FC236}">
                <a16:creationId xmlns:a16="http://schemas.microsoft.com/office/drawing/2014/main" id="{99633E28-1209-261F-67F2-27EFE3BC24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Tree>
    <p:extLst>
      <p:ext uri="{BB962C8B-B14F-4D97-AF65-F5344CB8AC3E}">
        <p14:creationId xmlns:p14="http://schemas.microsoft.com/office/powerpoint/2010/main" val="3042409110"/>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E05BC0F5-28A9-9CC7-87F3-82B9CCCF9BFF}"/>
            </a:ext>
          </a:extLst>
        </p:cNvPr>
        <p:cNvGrpSpPr/>
        <p:nvPr/>
      </p:nvGrpSpPr>
      <p:grpSpPr>
        <a:xfrm>
          <a:off x="0" y="0"/>
          <a:ext cx="0" cy="0"/>
          <a:chOff x="0" y="0"/>
          <a:chExt cx="0" cy="0"/>
        </a:xfrm>
      </p:grpSpPr>
      <p:pic>
        <p:nvPicPr>
          <p:cNvPr id="3" name="Image 2" descr="Une image contenant plein air, plante, ciel, herbe&#10;&#10;Description générée automatiquement">
            <a:extLst>
              <a:ext uri="{FF2B5EF4-FFF2-40B4-BE49-F238E27FC236}">
                <a16:creationId xmlns:a16="http://schemas.microsoft.com/office/drawing/2014/main" id="{D2C88E1F-55C7-4763-6627-2D9C94A47EF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0"/>
            <a:ext cx="9144000" cy="6858000"/>
          </a:xfrm>
          <a:prstGeom prst="rect">
            <a:avLst/>
          </a:prstGeom>
          <a:effectLst>
            <a:softEdge rad="635000"/>
          </a:effectLst>
        </p:spPr>
      </p:pic>
    </p:spTree>
    <p:extLst>
      <p:ext uri="{BB962C8B-B14F-4D97-AF65-F5344CB8AC3E}">
        <p14:creationId xmlns:p14="http://schemas.microsoft.com/office/powerpoint/2010/main" val="2390674142"/>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A87FF55D-5557-46A6-CF63-A5B682D62232}"/>
            </a:ext>
          </a:extLst>
        </p:cNvPr>
        <p:cNvGrpSpPr/>
        <p:nvPr/>
      </p:nvGrpSpPr>
      <p:grpSpPr>
        <a:xfrm>
          <a:off x="0" y="0"/>
          <a:ext cx="0" cy="0"/>
          <a:chOff x="0" y="0"/>
          <a:chExt cx="0" cy="0"/>
        </a:xfrm>
      </p:grpSpPr>
      <p:pic>
        <p:nvPicPr>
          <p:cNvPr id="3" name="Image 2" descr="Une image contenant plante, plein air, pétale, plante herbacée&#10;&#10;Description générée automatiquement">
            <a:extLst>
              <a:ext uri="{FF2B5EF4-FFF2-40B4-BE49-F238E27FC236}">
                <a16:creationId xmlns:a16="http://schemas.microsoft.com/office/drawing/2014/main" id="{58A34799-F9F8-5E55-A358-E952393D38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1781" y="-195943"/>
            <a:ext cx="5143500" cy="6858000"/>
          </a:xfrm>
          <a:prstGeom prst="rect">
            <a:avLst/>
          </a:prstGeom>
          <a:effectLst>
            <a:softEdge rad="635000"/>
          </a:effectLst>
        </p:spPr>
      </p:pic>
      <p:pic>
        <p:nvPicPr>
          <p:cNvPr id="5" name="Image 4" descr="Une image contenant plante, fleur, gazania, plein air&#10;&#10;Description générée automatiquement">
            <a:extLst>
              <a:ext uri="{FF2B5EF4-FFF2-40B4-BE49-F238E27FC236}">
                <a16:creationId xmlns:a16="http://schemas.microsoft.com/office/drawing/2014/main" id="{15184ECA-26B1-D1EC-C4F8-47A8D471FCB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62206" y="-195943"/>
            <a:ext cx="5143500" cy="6858000"/>
          </a:xfrm>
          <a:prstGeom prst="rect">
            <a:avLst/>
          </a:prstGeom>
          <a:effectLst>
            <a:softEdge rad="635000"/>
          </a:effectLst>
        </p:spPr>
      </p:pic>
    </p:spTree>
    <p:extLst>
      <p:ext uri="{BB962C8B-B14F-4D97-AF65-F5344CB8AC3E}">
        <p14:creationId xmlns:p14="http://schemas.microsoft.com/office/powerpoint/2010/main" val="1811016622"/>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778C014C-A7C6-070A-437B-9CAC25CE4CFA}"/>
            </a:ext>
          </a:extLst>
        </p:cNvPr>
        <p:cNvGrpSpPr/>
        <p:nvPr/>
      </p:nvGrpSpPr>
      <p:grpSpPr>
        <a:xfrm>
          <a:off x="0" y="0"/>
          <a:ext cx="0" cy="0"/>
          <a:chOff x="0" y="0"/>
          <a:chExt cx="0" cy="0"/>
        </a:xfrm>
      </p:grpSpPr>
      <p:pic>
        <p:nvPicPr>
          <p:cNvPr id="3" name="Image 2" descr="Une image contenant plein air, plante, rouge, fleur&#10;&#10;Description générée automatiquement">
            <a:extLst>
              <a:ext uri="{FF2B5EF4-FFF2-40B4-BE49-F238E27FC236}">
                <a16:creationId xmlns:a16="http://schemas.microsoft.com/office/drawing/2014/main" id="{9D7C90FD-2DAF-FDEF-9D7C-309D50969FE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0"/>
            <a:ext cx="9144000" cy="6858000"/>
          </a:xfrm>
          <a:prstGeom prst="rect">
            <a:avLst/>
          </a:prstGeom>
          <a:effectLst>
            <a:softEdge rad="635000"/>
          </a:effectLst>
        </p:spPr>
      </p:pic>
    </p:spTree>
    <p:extLst>
      <p:ext uri="{BB962C8B-B14F-4D97-AF65-F5344CB8AC3E}">
        <p14:creationId xmlns:p14="http://schemas.microsoft.com/office/powerpoint/2010/main" val="1533408467"/>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BFF0C1F5-C075-57AB-ACFC-362E907BF731}"/>
            </a:ext>
          </a:extLst>
        </p:cNvPr>
        <p:cNvGrpSpPr/>
        <p:nvPr/>
      </p:nvGrpSpPr>
      <p:grpSpPr>
        <a:xfrm>
          <a:off x="0" y="0"/>
          <a:ext cx="0" cy="0"/>
          <a:chOff x="0" y="0"/>
          <a:chExt cx="0" cy="0"/>
        </a:xfrm>
      </p:grpSpPr>
      <p:pic>
        <p:nvPicPr>
          <p:cNvPr id="3" name="Image 2" descr="Une image contenant plein air, plante, ciel, fleur&#10;&#10;Description générée automatiquement">
            <a:extLst>
              <a:ext uri="{FF2B5EF4-FFF2-40B4-BE49-F238E27FC236}">
                <a16:creationId xmlns:a16="http://schemas.microsoft.com/office/drawing/2014/main" id="{9B9C55E1-E6C0-828B-EE60-1FB17EF7D60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4000" y="0"/>
            <a:ext cx="9144000" cy="6858000"/>
          </a:xfrm>
          <a:prstGeom prst="rect">
            <a:avLst/>
          </a:prstGeom>
          <a:effectLst>
            <a:softEdge rad="635000"/>
          </a:effectLst>
        </p:spPr>
      </p:pic>
    </p:spTree>
    <p:extLst>
      <p:ext uri="{BB962C8B-B14F-4D97-AF65-F5344CB8AC3E}">
        <p14:creationId xmlns:p14="http://schemas.microsoft.com/office/powerpoint/2010/main" val="427782142"/>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5BB06D28-5AB4-8583-D2D5-6D7702DD6F2D}"/>
            </a:ext>
          </a:extLst>
        </p:cNvPr>
        <p:cNvGrpSpPr/>
        <p:nvPr/>
      </p:nvGrpSpPr>
      <p:grpSpPr>
        <a:xfrm>
          <a:off x="0" y="0"/>
          <a:ext cx="0" cy="0"/>
          <a:chOff x="0" y="0"/>
          <a:chExt cx="0" cy="0"/>
        </a:xfrm>
      </p:grpSpPr>
      <p:pic>
        <p:nvPicPr>
          <p:cNvPr id="3" name="Image 2" descr="Une image contenant plein air, ciel, rocher, plage&#10;&#10;Description générée automatiquement">
            <a:extLst>
              <a:ext uri="{FF2B5EF4-FFF2-40B4-BE49-F238E27FC236}">
                <a16:creationId xmlns:a16="http://schemas.microsoft.com/office/drawing/2014/main" id="{DFA769CA-160E-6A50-AD2A-4A723E7B2F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0"/>
            <a:ext cx="9144000" cy="6858000"/>
          </a:xfrm>
          <a:prstGeom prst="rect">
            <a:avLst/>
          </a:prstGeom>
          <a:effectLst>
            <a:softEdge rad="635000"/>
          </a:effectLst>
        </p:spPr>
      </p:pic>
    </p:spTree>
    <p:extLst>
      <p:ext uri="{BB962C8B-B14F-4D97-AF65-F5344CB8AC3E}">
        <p14:creationId xmlns:p14="http://schemas.microsoft.com/office/powerpoint/2010/main" val="89436620"/>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A6C862D0-0D89-A8E7-0583-EA5CEA1675DA}"/>
            </a:ext>
          </a:extLst>
        </p:cNvPr>
        <p:cNvGrpSpPr/>
        <p:nvPr/>
      </p:nvGrpSpPr>
      <p:grpSpPr>
        <a:xfrm>
          <a:off x="0" y="0"/>
          <a:ext cx="0" cy="0"/>
          <a:chOff x="0" y="0"/>
          <a:chExt cx="0" cy="0"/>
        </a:xfrm>
      </p:grpSpPr>
      <p:pic>
        <p:nvPicPr>
          <p:cNvPr id="5" name="Image 4" descr="Une image contenant plante, Lampranthus spectabilis, plein air, Usine de fabrication de glace&#10;&#10;Description générée automatiquement">
            <a:extLst>
              <a:ext uri="{FF2B5EF4-FFF2-40B4-BE49-F238E27FC236}">
                <a16:creationId xmlns:a16="http://schemas.microsoft.com/office/drawing/2014/main" id="{9B014C59-C746-34B3-719D-0D44A20BE3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8503" y="162000"/>
            <a:ext cx="8712000" cy="6534000"/>
          </a:xfrm>
          <a:prstGeom prst="rect">
            <a:avLst/>
          </a:prstGeom>
          <a:effectLst>
            <a:softEdge rad="635000"/>
          </a:effectLst>
        </p:spPr>
      </p:pic>
    </p:spTree>
    <p:extLst>
      <p:ext uri="{BB962C8B-B14F-4D97-AF65-F5344CB8AC3E}">
        <p14:creationId xmlns:p14="http://schemas.microsoft.com/office/powerpoint/2010/main" val="277073121"/>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7E509-7535-3D5C-E6D9-110542CFF6BC}"/>
            </a:ext>
          </a:extLst>
        </p:cNvPr>
        <p:cNvGrpSpPr/>
        <p:nvPr/>
      </p:nvGrpSpPr>
      <p:grpSpPr>
        <a:xfrm>
          <a:off x="0" y="0"/>
          <a:ext cx="0" cy="0"/>
          <a:chOff x="0" y="0"/>
          <a:chExt cx="0" cy="0"/>
        </a:xfrm>
      </p:grpSpPr>
      <p:pic>
        <p:nvPicPr>
          <p:cNvPr id="5" name="Image 4" descr="Une image contenant plein air, nuage, nature, plante&#10;&#10;Description générée automatiquement">
            <a:extLst>
              <a:ext uri="{FF2B5EF4-FFF2-40B4-BE49-F238E27FC236}">
                <a16:creationId xmlns:a16="http://schemas.microsoft.com/office/drawing/2014/main" id="{84B6DA3E-A64F-1E1C-68FE-A347110A6D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2500" y="0"/>
            <a:ext cx="10287000" cy="6858000"/>
          </a:xfrm>
          <a:prstGeom prst="rect">
            <a:avLst/>
          </a:prstGeom>
          <a:effectLst>
            <a:softEdge rad="635000"/>
          </a:effectLst>
        </p:spPr>
      </p:pic>
    </p:spTree>
    <p:extLst>
      <p:ext uri="{BB962C8B-B14F-4D97-AF65-F5344CB8AC3E}">
        <p14:creationId xmlns:p14="http://schemas.microsoft.com/office/powerpoint/2010/main" val="2320641123"/>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75">
          <a:fgClr>
            <a:schemeClr val="tx1"/>
          </a:fgClr>
          <a:bgClr>
            <a:schemeClr val="bg1"/>
          </a:bgClr>
        </a:pattFill>
        <a:effectLst/>
      </p:bgPr>
    </p:bg>
    <p:spTree>
      <p:nvGrpSpPr>
        <p:cNvPr id="1" name="">
          <a:extLst>
            <a:ext uri="{FF2B5EF4-FFF2-40B4-BE49-F238E27FC236}">
              <a16:creationId xmlns:a16="http://schemas.microsoft.com/office/drawing/2014/main" id="{25960EAB-7E2C-C08F-3FC8-D23247628172}"/>
            </a:ext>
          </a:extLst>
        </p:cNvPr>
        <p:cNvGrpSpPr/>
        <p:nvPr/>
      </p:nvGrpSpPr>
      <p:grpSpPr>
        <a:xfrm>
          <a:off x="0" y="0"/>
          <a:ext cx="0" cy="0"/>
          <a:chOff x="0" y="0"/>
          <a:chExt cx="0" cy="0"/>
        </a:xfrm>
      </p:grpSpPr>
      <p:pic>
        <p:nvPicPr>
          <p:cNvPr id="3" name="Image 2" descr="Une image contenant mammifère, plein air, plante, Animal terrestre&#10;&#10;Description générée automatiquement">
            <a:extLst>
              <a:ext uri="{FF2B5EF4-FFF2-40B4-BE49-F238E27FC236}">
                <a16:creationId xmlns:a16="http://schemas.microsoft.com/office/drawing/2014/main" id="{52CED3C0-383B-0E35-8587-D6E5FECEDD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2500" y="0"/>
            <a:ext cx="10287000" cy="6858000"/>
          </a:xfrm>
          <a:prstGeom prst="rect">
            <a:avLst/>
          </a:prstGeom>
          <a:effectLst>
            <a:softEdge rad="635000"/>
          </a:effectLst>
        </p:spPr>
      </p:pic>
    </p:spTree>
    <p:extLst>
      <p:ext uri="{BB962C8B-B14F-4D97-AF65-F5344CB8AC3E}">
        <p14:creationId xmlns:p14="http://schemas.microsoft.com/office/powerpoint/2010/main" val="2472124291"/>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BFC361B7-7B7B-BA44-CB2F-91F288C01179}"/>
            </a:ext>
          </a:extLst>
        </p:cNvPr>
        <p:cNvGrpSpPr/>
        <p:nvPr/>
      </p:nvGrpSpPr>
      <p:grpSpPr>
        <a:xfrm>
          <a:off x="0" y="0"/>
          <a:ext cx="0" cy="0"/>
          <a:chOff x="0" y="0"/>
          <a:chExt cx="0" cy="0"/>
        </a:xfrm>
      </p:grpSpPr>
      <p:pic>
        <p:nvPicPr>
          <p:cNvPr id="3" name="Image 2" descr="Une image contenant mammifère, plein air, antilope, faune&#10;&#10;Description générée automatiquement">
            <a:extLst>
              <a:ext uri="{FF2B5EF4-FFF2-40B4-BE49-F238E27FC236}">
                <a16:creationId xmlns:a16="http://schemas.microsoft.com/office/drawing/2014/main" id="{308A8E3F-F508-CDF0-963A-05F22867C6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88307" y="0"/>
            <a:ext cx="7815385" cy="6858000"/>
          </a:xfrm>
          <a:prstGeom prst="rect">
            <a:avLst/>
          </a:prstGeom>
          <a:effectLst>
            <a:softEdge rad="635000"/>
          </a:effectLst>
        </p:spPr>
      </p:pic>
    </p:spTree>
    <p:extLst>
      <p:ext uri="{BB962C8B-B14F-4D97-AF65-F5344CB8AC3E}">
        <p14:creationId xmlns:p14="http://schemas.microsoft.com/office/powerpoint/2010/main" val="2579710438"/>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86155522-3A3B-61B1-4DE1-85DB43018907}"/>
            </a:ext>
          </a:extLst>
        </p:cNvPr>
        <p:cNvGrpSpPr/>
        <p:nvPr/>
      </p:nvGrpSpPr>
      <p:grpSpPr>
        <a:xfrm>
          <a:off x="0" y="0"/>
          <a:ext cx="0" cy="0"/>
          <a:chOff x="0" y="0"/>
          <a:chExt cx="0" cy="0"/>
        </a:xfrm>
      </p:grpSpPr>
      <p:pic>
        <p:nvPicPr>
          <p:cNvPr id="3" name="Image 2" descr="Une image contenant herbe, plein air, montagne, nature&#10;&#10;Description générée automatiquement">
            <a:extLst>
              <a:ext uri="{FF2B5EF4-FFF2-40B4-BE49-F238E27FC236}">
                <a16:creationId xmlns:a16="http://schemas.microsoft.com/office/drawing/2014/main" id="{29E01AF3-F1B3-4A55-3848-A4DA4E8AF7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2500" y="0"/>
            <a:ext cx="10287000" cy="6858000"/>
          </a:xfrm>
          <a:prstGeom prst="rect">
            <a:avLst/>
          </a:prstGeom>
          <a:effectLst>
            <a:softEdge rad="635000"/>
          </a:effectLst>
        </p:spPr>
      </p:pic>
    </p:spTree>
    <p:extLst>
      <p:ext uri="{BB962C8B-B14F-4D97-AF65-F5344CB8AC3E}">
        <p14:creationId xmlns:p14="http://schemas.microsoft.com/office/powerpoint/2010/main" val="2402610109"/>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DA633AE1-9853-AFC0-4E32-368060E1D43F}"/>
            </a:ext>
          </a:extLst>
        </p:cNvPr>
        <p:cNvGrpSpPr/>
        <p:nvPr/>
      </p:nvGrpSpPr>
      <p:grpSpPr>
        <a:xfrm>
          <a:off x="0" y="0"/>
          <a:ext cx="0" cy="0"/>
          <a:chOff x="0" y="0"/>
          <a:chExt cx="0" cy="0"/>
        </a:xfrm>
      </p:grpSpPr>
      <p:pic>
        <p:nvPicPr>
          <p:cNvPr id="5" name="Image 4" descr="Une image contenant plein air, herbe, montagne, Fruticée&#10;&#10;Description générée automatiquement">
            <a:extLst>
              <a:ext uri="{FF2B5EF4-FFF2-40B4-BE49-F238E27FC236}">
                <a16:creationId xmlns:a16="http://schemas.microsoft.com/office/drawing/2014/main" id="{2D3E0778-74FA-011A-6897-A77C40D157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0"/>
            <a:ext cx="9144000" cy="6858000"/>
          </a:xfrm>
          <a:prstGeom prst="rect">
            <a:avLst/>
          </a:prstGeom>
          <a:effectLst>
            <a:softEdge rad="635000"/>
          </a:effectLst>
        </p:spPr>
      </p:pic>
    </p:spTree>
    <p:extLst>
      <p:ext uri="{BB962C8B-B14F-4D97-AF65-F5344CB8AC3E}">
        <p14:creationId xmlns:p14="http://schemas.microsoft.com/office/powerpoint/2010/main" val="1751371209"/>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5BD21F92-21E2-8205-A45B-B031B97C71B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BD30F46-34C8-12CD-1932-991A54C986A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1000" y="0"/>
            <a:ext cx="11430000" cy="6858000"/>
          </a:xfrm>
          <a:prstGeom prst="rect">
            <a:avLst/>
          </a:prstGeom>
          <a:effectLst>
            <a:softEdge rad="635000"/>
          </a:effectLst>
        </p:spPr>
      </p:pic>
    </p:spTree>
    <p:extLst>
      <p:ext uri="{BB962C8B-B14F-4D97-AF65-F5344CB8AC3E}">
        <p14:creationId xmlns:p14="http://schemas.microsoft.com/office/powerpoint/2010/main" val="1904591097"/>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6B734D4C-8F4B-9F7D-B02F-CBFDADE4D726}"/>
            </a:ext>
          </a:extLst>
        </p:cNvPr>
        <p:cNvGrpSpPr/>
        <p:nvPr/>
      </p:nvGrpSpPr>
      <p:grpSpPr>
        <a:xfrm>
          <a:off x="0" y="0"/>
          <a:ext cx="0" cy="0"/>
          <a:chOff x="0" y="0"/>
          <a:chExt cx="0" cy="0"/>
        </a:xfrm>
      </p:grpSpPr>
      <p:pic>
        <p:nvPicPr>
          <p:cNvPr id="3" name="Image 2" descr="Une image contenant plein air, arbre, jaune, fleur&#10;&#10;Description générée automatiquement">
            <a:extLst>
              <a:ext uri="{FF2B5EF4-FFF2-40B4-BE49-F238E27FC236}">
                <a16:creationId xmlns:a16="http://schemas.microsoft.com/office/drawing/2014/main" id="{4DC7BDA8-586C-AF91-AD86-53DC2AD1DA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22000" y="466770"/>
            <a:ext cx="10548000" cy="5924460"/>
          </a:xfrm>
          <a:prstGeom prst="rect">
            <a:avLst/>
          </a:prstGeom>
          <a:effectLst>
            <a:softEdge rad="635000"/>
          </a:effectLst>
        </p:spPr>
      </p:pic>
      <p:sp>
        <p:nvSpPr>
          <p:cNvPr id="4" name="ZoneTexte 3">
            <a:extLst>
              <a:ext uri="{FF2B5EF4-FFF2-40B4-BE49-F238E27FC236}">
                <a16:creationId xmlns:a16="http://schemas.microsoft.com/office/drawing/2014/main" id="{417C403B-6AFF-D7F0-CC97-91F180318FB9}"/>
              </a:ext>
            </a:extLst>
          </p:cNvPr>
          <p:cNvSpPr txBox="1"/>
          <p:nvPr/>
        </p:nvSpPr>
        <p:spPr>
          <a:xfrm>
            <a:off x="1253075" y="0"/>
            <a:ext cx="9915669" cy="523220"/>
          </a:xfrm>
          <a:prstGeom prst="rect">
            <a:avLst/>
          </a:prstGeom>
          <a:noFill/>
        </p:spPr>
        <p:txBody>
          <a:bodyPr wrap="square" rtlCol="0">
            <a:spAutoFit/>
          </a:bodyPr>
          <a:lstStyle/>
          <a:p>
            <a:r>
              <a:rPr lang="fr-FR" sz="2800" b="1" dirty="0">
                <a:solidFill>
                  <a:srgbClr val="FFFF00"/>
                </a:solidFill>
              </a:rPr>
              <a:t>Lorient Vous  A Présenté Le Parc National de Namaqua</a:t>
            </a:r>
          </a:p>
        </p:txBody>
      </p:sp>
      <p:sp>
        <p:nvSpPr>
          <p:cNvPr id="5" name="ZoneTexte 4">
            <a:extLst>
              <a:ext uri="{FF2B5EF4-FFF2-40B4-BE49-F238E27FC236}">
                <a16:creationId xmlns:a16="http://schemas.microsoft.com/office/drawing/2014/main" id="{8B55A6F4-20A3-0DE6-34D4-9FAF1A982135}"/>
              </a:ext>
            </a:extLst>
          </p:cNvPr>
          <p:cNvSpPr txBox="1"/>
          <p:nvPr/>
        </p:nvSpPr>
        <p:spPr>
          <a:xfrm>
            <a:off x="4572000" y="466770"/>
            <a:ext cx="6152605" cy="523220"/>
          </a:xfrm>
          <a:prstGeom prst="rect">
            <a:avLst/>
          </a:prstGeom>
          <a:noFill/>
        </p:spPr>
        <p:txBody>
          <a:bodyPr wrap="square" rtlCol="0">
            <a:spAutoFit/>
          </a:bodyPr>
          <a:lstStyle/>
          <a:p>
            <a:r>
              <a:rPr lang="fr-FR" sz="2800" b="1" dirty="0">
                <a:solidFill>
                  <a:srgbClr val="FFFF00"/>
                </a:solidFill>
              </a:rPr>
              <a:t>Afrique – Du-Sud</a:t>
            </a:r>
          </a:p>
        </p:txBody>
      </p:sp>
      <p:sp>
        <p:nvSpPr>
          <p:cNvPr id="6" name="ZoneTexte 5">
            <a:extLst>
              <a:ext uri="{FF2B5EF4-FFF2-40B4-BE49-F238E27FC236}">
                <a16:creationId xmlns:a16="http://schemas.microsoft.com/office/drawing/2014/main" id="{50AB854D-8685-DBE6-4A86-3478D1A9C06F}"/>
              </a:ext>
            </a:extLst>
          </p:cNvPr>
          <p:cNvSpPr txBox="1"/>
          <p:nvPr/>
        </p:nvSpPr>
        <p:spPr>
          <a:xfrm>
            <a:off x="1495697" y="6021624"/>
            <a:ext cx="6152605"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7" name="ZoneTexte 6">
            <a:extLst>
              <a:ext uri="{FF2B5EF4-FFF2-40B4-BE49-F238E27FC236}">
                <a16:creationId xmlns:a16="http://schemas.microsoft.com/office/drawing/2014/main" id="{0287E5CB-2A81-E521-2DD4-9EB0478A8DEF}"/>
              </a:ext>
            </a:extLst>
          </p:cNvPr>
          <p:cNvSpPr txBox="1"/>
          <p:nvPr/>
        </p:nvSpPr>
        <p:spPr>
          <a:xfrm>
            <a:off x="9222377" y="5845730"/>
            <a:ext cx="3448594"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3036213458"/>
      </p:ext>
    </p:extLst>
  </p:cSld>
  <p:clrMapOvr>
    <a:masterClrMapping/>
  </p:clrMapOvr>
  <mc:AlternateContent xmlns:mc="http://schemas.openxmlformats.org/markup-compatibility/2006" xmlns:p14="http://schemas.microsoft.com/office/powerpoint/2010/main">
    <mc:Choice Requires="p14">
      <p:transition spd="slow" p14:dur="5000" advClick="0" advTm="8000">
        <p14:prism isInverted="1"/>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92</TotalTime>
  <Words>313</Words>
  <Application>Microsoft Office PowerPoint</Application>
  <PresentationFormat>Grand écran</PresentationFormat>
  <Paragraphs>16</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8</cp:revision>
  <dcterms:created xsi:type="dcterms:W3CDTF">2024-03-03T06:54:48Z</dcterms:created>
  <dcterms:modified xsi:type="dcterms:W3CDTF">2024-03-03T15:44:31Z</dcterms:modified>
</cp:coreProperties>
</file>