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86" r:id="rId3"/>
    <p:sldId id="278" r:id="rId4"/>
    <p:sldId id="277" r:id="rId5"/>
    <p:sldId id="276" r:id="rId6"/>
    <p:sldId id="275" r:id="rId7"/>
    <p:sldId id="272" r:id="rId8"/>
    <p:sldId id="273" r:id="rId9"/>
    <p:sldId id="274" r:id="rId10"/>
    <p:sldId id="270" r:id="rId11"/>
    <p:sldId id="269" r:id="rId12"/>
    <p:sldId id="268" r:id="rId13"/>
    <p:sldId id="264" r:id="rId14"/>
    <p:sldId id="267" r:id="rId15"/>
    <p:sldId id="266" r:id="rId16"/>
    <p:sldId id="265" r:id="rId17"/>
    <p:sldId id="263" r:id="rId18"/>
    <p:sldId id="262" r:id="rId19"/>
    <p:sldId id="261" r:id="rId20"/>
    <p:sldId id="260" r:id="rId21"/>
    <p:sldId id="259" r:id="rId22"/>
    <p:sldId id="258" r:id="rId23"/>
    <p:sldId id="257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42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738144-48CD-6685-DC6C-9004943742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D4CA60F-C95F-7BC6-F80B-E9F186FF15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A15C0A-6DA8-1357-BD8D-149D2BB40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BC77C-C08F-46DC-86AE-C0DCBDB1C573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3A0BE2-C3DE-C509-3617-40F4BE3C2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CC7818-B6BD-199F-117E-6B5916CBC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1EFF-4219-4AB6-BD8F-470371DC2A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162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6A4B62-7D8E-47F9-1C49-1C7D9BB0B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A9DA92E-2D92-A78E-F2EF-983FB6AE31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E9A897-FD27-D2A4-2ED9-6F4B5F563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BC77C-C08F-46DC-86AE-C0DCBDB1C573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5840EA-D77F-88A8-1003-1A7A3D12A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64AA89-33A7-7485-3315-796A86DDB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1EFF-4219-4AB6-BD8F-470371DC2A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65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92F13C-C7CC-3475-6641-AB9D5800E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7EC59CE-DABE-6142-6A35-ABAF6AB8C4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05D6AD-D6AB-61B3-5E68-3516E079F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BC77C-C08F-46DC-86AE-C0DCBDB1C573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7CDCCD-898D-3B36-7C01-9F234C66E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51ED5E-D37A-A9FF-A5A5-EE87D030B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1EFF-4219-4AB6-BD8F-470371DC2A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79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2A2B3E-E983-F3B1-C9DE-26EA7EE59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C28C095-68EB-7CFD-EFB1-7BCEE1EACD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01DD8E-4510-59B0-099D-E40DBF0980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8A6F36E-23EA-CD3D-580E-05E4D6622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BC77C-C08F-46DC-86AE-C0DCBDB1C573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765BDE5-5520-E001-FCC5-8479A25BF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332082C-3663-6B0F-A21E-75194D5D4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1EFF-4219-4AB6-BD8F-470371DC2A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35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036842-3701-38DD-9C60-3FC2774E9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FB79E88-FCFB-6514-6900-CDE86E1545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B07337C-3A48-EEBE-C3BF-20B06B49ED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E242B55-FA97-4E02-39E8-5A350D6174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A55356F-E9A7-23EF-29E5-8A7171CE83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9AC3612-DA33-AC48-EB57-4988DD5A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BC77C-C08F-46DC-86AE-C0DCBDB1C573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FD1B953-42C0-42F7-840D-A0D448D5A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CFC319C-69F7-7EDC-7DD8-8DC2BC09C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1EFF-4219-4AB6-BD8F-470371DC2A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819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C3F985-4587-D888-0B1D-5E1629CC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4E19727-FF3F-943C-6289-4A56D260D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BC77C-C08F-46DC-86AE-C0DCBDB1C573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35B09B-5476-CC0E-0985-F6BCAB989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58D4ECE-5F3B-B74E-9BB3-B0ABF6427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1EFF-4219-4AB6-BD8F-470371DC2A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83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A04899B-265D-4B5C-30E9-758CA4D63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BC77C-C08F-46DC-86AE-C0DCBDB1C573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BD72318-248C-1B22-4452-ECBC3516F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3879136-AF90-2106-EA18-2B60568FD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1EFF-4219-4AB6-BD8F-470371DC2A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3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537082-9A68-0AA6-934D-655C2F796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7725AA-427D-A413-FAF2-450C8C1E4A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E3A4C7C-77B4-6241-5D8F-53EA9AA852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A2E837-FA25-B58D-49D5-4713CD3AA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BC77C-C08F-46DC-86AE-C0DCBDB1C573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CAA1622-E741-80F5-DF28-DA3580FF6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9FA83D4-5E3A-1CB1-7F6C-D29EB3570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1EFF-4219-4AB6-BD8F-470371DC2A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91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76576C-5E5C-350E-5419-D03137DF6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84CD84E-D8F6-290D-99F0-6694714219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751CEF4-5C2B-D91D-AD81-0C06149829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A5CC923-432B-6E31-99D0-58C045E71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BC77C-C08F-46DC-86AE-C0DCBDB1C573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559225-4AEE-29B5-AB80-2F79FB1A3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C53A3EB-4D0F-7D26-5DD7-61488567B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1EFF-4219-4AB6-BD8F-470371DC2A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0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873257-4236-576D-1102-C41AF12F1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A4194E5-8900-27E0-9C44-354658AD7D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9BD87B-5BD3-DC44-86E0-6997E44FD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BC77C-C08F-46DC-86AE-C0DCBDB1C573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4EC903-2637-C624-7C3C-F65E211B0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958F57-CAE7-51F6-C511-B96545CEB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1EFF-4219-4AB6-BD8F-470371DC2A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632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209E3B3-A503-E4E2-35A4-44834EB1B0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9DCEBC2-57BA-ED9D-EF4D-B63FD46960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91C457-189D-AAB8-A901-50848433A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BC77C-C08F-46DC-86AE-C0DCBDB1C573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E91438-C38A-D01F-7555-4756ABFFC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8F9B41-A761-05F5-F2FD-C3DBA49A7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1EFF-4219-4AB6-BD8F-470371DC2A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853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41E1152-31CC-4364-05EA-68D0DB63B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34DF7AE-430D-F961-3ADA-3791D73D2A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E16E118-7F19-A9EC-52D8-A272641C1C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A1BC77C-C08F-46DC-86AE-C0DCBDB1C573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B7AE76-3A73-EED5-26FB-20D3C38052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AD85B1-4715-3271-7E24-9C681DCC16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DCE1EFF-4219-4AB6-BD8F-470371DC2A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399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D859E4-5B11-C9C2-7AE3-260D21216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aysage, plein air, région montagneuse&#10;&#10;Description générée automatiquement">
            <a:extLst>
              <a:ext uri="{FF2B5EF4-FFF2-40B4-BE49-F238E27FC236}">
                <a16:creationId xmlns:a16="http://schemas.microsoft.com/office/drawing/2014/main" id="{66DDDE52-7BB9-8EE9-BD08-DF63332C851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88000" y="781200"/>
            <a:ext cx="7416000" cy="52956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C51ADC-1301-800F-A2CF-BB5A650B65F9}"/>
              </a:ext>
            </a:extLst>
          </p:cNvPr>
          <p:cNvSpPr txBox="1"/>
          <p:nvPr/>
        </p:nvSpPr>
        <p:spPr>
          <a:xfrm>
            <a:off x="4114800" y="6076800"/>
            <a:ext cx="64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Canyon de la rivière Blyde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66F2C6C-E9A2-A411-357C-E3CD672A50A9}"/>
              </a:ext>
            </a:extLst>
          </p:cNvPr>
          <p:cNvSpPr txBox="1"/>
          <p:nvPr/>
        </p:nvSpPr>
        <p:spPr>
          <a:xfrm>
            <a:off x="2283497" y="319977"/>
            <a:ext cx="10358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Lorient Vous Présente  Mpumalanga (Afrique Du Sud )</a:t>
            </a:r>
          </a:p>
        </p:txBody>
      </p:sp>
    </p:spTree>
    <p:extLst>
      <p:ext uri="{BB962C8B-B14F-4D97-AF65-F5344CB8AC3E}">
        <p14:creationId xmlns:p14="http://schemas.microsoft.com/office/powerpoint/2010/main" val="303260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  <p:sndAc>
          <p:stSnd loop="1">
            <p:snd r:embed="rId2" name="Ndedi Dibango - Its All Right.wav"/>
          </p:stSnd>
        </p:sndAc>
      </p:transition>
    </mc:Choice>
    <mc:Fallback xmlns="">
      <p:transition spd="slow" advClick="0" advTm="8000">
        <p:fade/>
        <p:sndAc>
          <p:stSnd loop="1">
            <p:snd r:embed="rId4" name="Ndedi Dibango - Its All Righ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FA3CB2-C688-90A3-EB9D-5481A7496A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BE7C24C2-A076-C7EF-84FB-F9F4FC37B795}"/>
              </a:ext>
            </a:extLst>
          </p:cNvPr>
          <p:cNvSpPr txBox="1"/>
          <p:nvPr/>
        </p:nvSpPr>
        <p:spPr>
          <a:xfrm>
            <a:off x="415636" y="0"/>
            <a:ext cx="11360727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Le Mpumalanga est une province d'Afrique du Sud constituée en 1994 dans la région orientale de l'ancienne province du Transvaal. Son nom signifie « « lieu où se lève le soleil » en xhosa, zoulou, swati et ndébélé. En 2016, la province est peuplée de 4,3 millions d'habitants.</a:t>
            </a:r>
          </a:p>
        </p:txBody>
      </p:sp>
    </p:spTree>
    <p:extLst>
      <p:ext uri="{BB962C8B-B14F-4D97-AF65-F5344CB8AC3E}">
        <p14:creationId xmlns:p14="http://schemas.microsoft.com/office/powerpoint/2010/main" val="217682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AC2343-9F28-64C8-4F54-22FF0C58BF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ciel, paysage&#10;&#10;Description générée automatiquement">
            <a:extLst>
              <a:ext uri="{FF2B5EF4-FFF2-40B4-BE49-F238E27FC236}">
                <a16:creationId xmlns:a16="http://schemas.microsoft.com/office/drawing/2014/main" id="{62813449-1D19-6ABF-90C1-C92654AE40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1166" y="773974"/>
            <a:ext cx="7440000" cy="5310051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D94178-AF25-F40C-292E-B88EDC7D14C2}"/>
              </a:ext>
            </a:extLst>
          </p:cNvPr>
          <p:cNvSpPr txBox="1"/>
          <p:nvPr/>
        </p:nvSpPr>
        <p:spPr>
          <a:xfrm>
            <a:off x="4706983" y="6026276"/>
            <a:ext cx="7754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Trois Rondawels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98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F5E2C5-3BB9-4366-205B-95132CB775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arbre&#10;&#10;Description générée automatiquement">
            <a:extLst>
              <a:ext uri="{FF2B5EF4-FFF2-40B4-BE49-F238E27FC236}">
                <a16:creationId xmlns:a16="http://schemas.microsoft.com/office/drawing/2014/main" id="{77310933-EBE7-D8A4-74F1-C45EA01968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598" y="639000"/>
            <a:ext cx="7544789" cy="5580000"/>
          </a:xfrm>
          <a:prstGeom prst="rect">
            <a:avLst/>
          </a:prstGeom>
          <a:ln w="444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7AA1C8-AE4E-B3D7-7052-9C161EE64150}"/>
              </a:ext>
            </a:extLst>
          </p:cNvPr>
          <p:cNvSpPr txBox="1"/>
          <p:nvPr/>
        </p:nvSpPr>
        <p:spPr>
          <a:xfrm>
            <a:off x="5133703" y="6218999"/>
            <a:ext cx="75447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cascades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87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68CB2C-6E42-F605-96C9-3F3C63F60C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Ressources d’eau, Paysage naturel&#10;&#10;Description générée automatiquement">
            <a:extLst>
              <a:ext uri="{FF2B5EF4-FFF2-40B4-BE49-F238E27FC236}">
                <a16:creationId xmlns:a16="http://schemas.microsoft.com/office/drawing/2014/main" id="{AC187FFE-E73D-0C69-A8C9-D3710C027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3E2C11-071B-5500-D665-BD9A06C56B1C}"/>
              </a:ext>
            </a:extLst>
          </p:cNvPr>
          <p:cNvSpPr txBox="1"/>
          <p:nvPr/>
        </p:nvSpPr>
        <p:spPr>
          <a:xfrm>
            <a:off x="4471851" y="6219000"/>
            <a:ext cx="7720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et encore des cascades...</a:t>
            </a:r>
          </a:p>
        </p:txBody>
      </p:sp>
    </p:spTree>
    <p:extLst>
      <p:ext uri="{BB962C8B-B14F-4D97-AF65-F5344CB8AC3E}">
        <p14:creationId xmlns:p14="http://schemas.microsoft.com/office/powerpoint/2010/main" val="1920193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3B2412-64DE-FAE5-908A-964841EAC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érosion, Formation&#10;&#10;Description générée automatiquement">
            <a:extLst>
              <a:ext uri="{FF2B5EF4-FFF2-40B4-BE49-F238E27FC236}">
                <a16:creationId xmlns:a16="http://schemas.microsoft.com/office/drawing/2014/main" id="{C02437EF-0F53-7A6C-7BAE-DE307E5A3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052" y="639000"/>
            <a:ext cx="8193895" cy="55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68EA03-486A-E6A9-FBA3-BA996538AFE0}"/>
              </a:ext>
            </a:extLst>
          </p:cNvPr>
          <p:cNvSpPr txBox="1"/>
          <p:nvPr/>
        </p:nvSpPr>
        <p:spPr>
          <a:xfrm>
            <a:off x="3579222" y="6232063"/>
            <a:ext cx="717542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les nids-de-poule de </a:t>
            </a:r>
            <a:r>
              <a:rPr lang="fr-FR" sz="2400" b="1" dirty="0" err="1">
                <a:solidFill>
                  <a:srgbClr val="FFFF00"/>
                </a:solidFill>
              </a:rPr>
              <a:t>Bourkes</a:t>
            </a:r>
            <a:r>
              <a:rPr lang="fr-FR" sz="2400" b="1" dirty="0">
                <a:solidFill>
                  <a:srgbClr val="FFFF00"/>
                </a:solidFill>
              </a:rPr>
              <a:t> Luck</a:t>
            </a:r>
          </a:p>
          <a:p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09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04B675-1B14-4263-6448-DEB9ACC16A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arbre&#10;&#10;Description générée automatiquement">
            <a:extLst>
              <a:ext uri="{FF2B5EF4-FFF2-40B4-BE49-F238E27FC236}">
                <a16:creationId xmlns:a16="http://schemas.microsoft.com/office/drawing/2014/main" id="{B50D24FC-1BD4-AB99-7D0B-2DB97E3DDE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39158" y="769629"/>
            <a:ext cx="9913684" cy="5239286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A1D5FB-F164-9221-3B50-45FF2E38C10B}"/>
              </a:ext>
            </a:extLst>
          </p:cNvPr>
          <p:cNvSpPr txBox="1"/>
          <p:nvPr/>
        </p:nvSpPr>
        <p:spPr>
          <a:xfrm>
            <a:off x="2194560" y="6076389"/>
            <a:ext cx="9353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Mpumalanga est réputé pour ses vues spectaculaires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6F18BFA-C4B5-4B94-AA28-E0619B270AA4}"/>
              </a:ext>
            </a:extLst>
          </p:cNvPr>
          <p:cNvSpPr txBox="1"/>
          <p:nvPr/>
        </p:nvSpPr>
        <p:spPr>
          <a:xfrm>
            <a:off x="1267097" y="4888042"/>
            <a:ext cx="3108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depuis Wonder </a:t>
            </a:r>
            <a:r>
              <a:rPr lang="fr-FR" sz="2400" b="1" dirty="0" err="1">
                <a:solidFill>
                  <a:srgbClr val="FFFF00"/>
                </a:solidFill>
              </a:rPr>
              <a:t>View</a:t>
            </a:r>
            <a:r>
              <a:rPr lang="fr-FR" sz="2400" b="1" dirty="0">
                <a:solidFill>
                  <a:srgbClr val="FFFF00"/>
                </a:solidFill>
              </a:rPr>
              <a:t> près de la fenêtre de Dieu</a:t>
            </a:r>
          </a:p>
        </p:txBody>
      </p:sp>
    </p:spTree>
    <p:extLst>
      <p:ext uri="{BB962C8B-B14F-4D97-AF65-F5344CB8AC3E}">
        <p14:creationId xmlns:p14="http://schemas.microsoft.com/office/powerpoint/2010/main" val="418744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AF3F07-8B14-43AC-A35E-FAA58CB633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végétation&#10;&#10;Description générée automatiquement">
            <a:extLst>
              <a:ext uri="{FF2B5EF4-FFF2-40B4-BE49-F238E27FC236}">
                <a16:creationId xmlns:a16="http://schemas.microsoft.com/office/drawing/2014/main" id="{1F802648-B172-2625-DE64-92CBB5F0B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610" y="639000"/>
            <a:ext cx="7440000" cy="5580000"/>
          </a:xfrm>
          <a:prstGeom prst="rect">
            <a:avLst/>
          </a:prstGeom>
          <a:ln w="44450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0E12F8-2381-73AA-1FED-E9D046B750E6}"/>
              </a:ext>
            </a:extLst>
          </p:cNvPr>
          <p:cNvSpPr txBox="1"/>
          <p:nvPr/>
        </p:nvSpPr>
        <p:spPr>
          <a:xfrm>
            <a:off x="3082993" y="6156904"/>
            <a:ext cx="744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pumalanga abrite une faune fascinante,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211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5A6D2C-4F3F-BEC8-A3B9-8E66E46275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herbe, zèbre, plein air&#10;&#10;Description générée automatiquement">
            <a:extLst>
              <a:ext uri="{FF2B5EF4-FFF2-40B4-BE49-F238E27FC236}">
                <a16:creationId xmlns:a16="http://schemas.microsoft.com/office/drawing/2014/main" id="{1E106A04-9D94-F4C4-C512-F6C10E0693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7DF23D-2DB6-29A3-4B9C-1C21F37AFC39}"/>
              </a:ext>
            </a:extLst>
          </p:cNvPr>
          <p:cNvSpPr txBox="1"/>
          <p:nvPr/>
        </p:nvSpPr>
        <p:spPr>
          <a:xfrm>
            <a:off x="5197578" y="6209156"/>
            <a:ext cx="7577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. </a:t>
            </a:r>
            <a:r>
              <a:rPr lang="fr-FR" sz="2400" b="1" dirty="0">
                <a:solidFill>
                  <a:schemeClr val="bg1"/>
                </a:solidFill>
              </a:rPr>
              <a:t>Les zèbres...</a:t>
            </a:r>
          </a:p>
        </p:txBody>
      </p:sp>
    </p:spTree>
    <p:extLst>
      <p:ext uri="{BB962C8B-B14F-4D97-AF65-F5344CB8AC3E}">
        <p14:creationId xmlns:p14="http://schemas.microsoft.com/office/powerpoint/2010/main" val="130867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B320E-9D1D-737B-1096-D31A505039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mammifère, eau&#10;&#10;Description générée automatiquement">
            <a:extLst>
              <a:ext uri="{FF2B5EF4-FFF2-40B4-BE49-F238E27FC236}">
                <a16:creationId xmlns:a16="http://schemas.microsoft.com/office/drawing/2014/main" id="{CC4DA1E0-9668-F313-13B4-7F67FA2C37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5611" y="639000"/>
            <a:ext cx="8660778" cy="5580000"/>
          </a:xfrm>
          <a:prstGeom prst="rect">
            <a:avLst/>
          </a:prstGeom>
          <a:ln w="44450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8C954A-B9E3-EE50-C1DC-55C52DF0DCA5}"/>
              </a:ext>
            </a:extLst>
          </p:cNvPr>
          <p:cNvSpPr txBox="1"/>
          <p:nvPr/>
        </p:nvSpPr>
        <p:spPr>
          <a:xfrm>
            <a:off x="4441371" y="6169967"/>
            <a:ext cx="6570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Des éléphants à gogo...</a:t>
            </a:r>
          </a:p>
        </p:txBody>
      </p:sp>
    </p:spTree>
    <p:extLst>
      <p:ext uri="{BB962C8B-B14F-4D97-AF65-F5344CB8AC3E}">
        <p14:creationId xmlns:p14="http://schemas.microsoft.com/office/powerpoint/2010/main" val="201312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C844D0-97A2-31B4-4FFA-97C18E357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eau, ciel&#10;&#10;Description générée automatiquement">
            <a:extLst>
              <a:ext uri="{FF2B5EF4-FFF2-40B4-BE49-F238E27FC236}">
                <a16:creationId xmlns:a16="http://schemas.microsoft.com/office/drawing/2014/main" id="{29CD81DC-14B0-5A5B-4133-6F6C2DBB3C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7954" y="639000"/>
            <a:ext cx="7440000" cy="55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EDF544-CEBA-C49F-12BE-467EA46F802B}"/>
              </a:ext>
            </a:extLst>
          </p:cNvPr>
          <p:cNvSpPr txBox="1"/>
          <p:nvPr/>
        </p:nvSpPr>
        <p:spPr>
          <a:xfrm>
            <a:off x="4855028" y="6219000"/>
            <a:ext cx="7815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River Canyon</a:t>
            </a:r>
          </a:p>
        </p:txBody>
      </p:sp>
    </p:spTree>
    <p:extLst>
      <p:ext uri="{BB962C8B-B14F-4D97-AF65-F5344CB8AC3E}">
        <p14:creationId xmlns:p14="http://schemas.microsoft.com/office/powerpoint/2010/main" val="1653374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453751-ECCA-FA57-5460-12831D4CAC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avin, nature, montagne&#10;&#10;Description générée automatiquement">
            <a:extLst>
              <a:ext uri="{FF2B5EF4-FFF2-40B4-BE49-F238E27FC236}">
                <a16:creationId xmlns:a16="http://schemas.microsoft.com/office/drawing/2014/main" id="{F6D29C2B-40D8-FBB2-E7DE-4ADB1F5F44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932" y="189000"/>
            <a:ext cx="4320000" cy="64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1977636-0E73-1895-B1E1-9AE5BA3B6602}"/>
              </a:ext>
            </a:extLst>
          </p:cNvPr>
          <p:cNvSpPr txBox="1"/>
          <p:nvPr/>
        </p:nvSpPr>
        <p:spPr>
          <a:xfrm>
            <a:off x="8216537" y="3927621"/>
            <a:ext cx="3383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Rivière Canyon</a:t>
            </a:r>
          </a:p>
        </p:txBody>
      </p:sp>
    </p:spTree>
    <p:extLst>
      <p:ext uri="{BB962C8B-B14F-4D97-AF65-F5344CB8AC3E}">
        <p14:creationId xmlns:p14="http://schemas.microsoft.com/office/powerpoint/2010/main" val="34271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DF1539-F7E3-EA61-F673-CBA195668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ciel, Artefact&#10;&#10;Description générée automatiquement">
            <a:extLst>
              <a:ext uri="{FF2B5EF4-FFF2-40B4-BE49-F238E27FC236}">
                <a16:creationId xmlns:a16="http://schemas.microsoft.com/office/drawing/2014/main" id="{39747E8F-F702-8181-12E7-F9968D4BBF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962" y="189000"/>
            <a:ext cx="4858478" cy="64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31C436-0F30-8BA5-C4E1-3BC9FE18FB47}"/>
              </a:ext>
            </a:extLst>
          </p:cNvPr>
          <p:cNvSpPr txBox="1"/>
          <p:nvPr/>
        </p:nvSpPr>
        <p:spPr>
          <a:xfrm>
            <a:off x="664287" y="2886891"/>
            <a:ext cx="40886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L'une des têtes de </a:t>
            </a:r>
            <a:r>
              <a:rPr lang="fr-FR" sz="2400" b="1" dirty="0" err="1">
                <a:solidFill>
                  <a:srgbClr val="FFFF00"/>
                </a:solidFill>
              </a:rPr>
              <a:t>Lydenburg</a:t>
            </a:r>
            <a:r>
              <a:rPr lang="fr-FR" sz="2400" b="1" dirty="0">
                <a:solidFill>
                  <a:srgbClr val="FFFF00"/>
                </a:solidFill>
              </a:rPr>
              <a:t> datant d'environ 500 après JC trouvée dans le Mpumalanga</a:t>
            </a:r>
          </a:p>
        </p:txBody>
      </p:sp>
    </p:spTree>
    <p:extLst>
      <p:ext uri="{BB962C8B-B14F-4D97-AF65-F5344CB8AC3E}">
        <p14:creationId xmlns:p14="http://schemas.microsoft.com/office/powerpoint/2010/main" val="230065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440D9D-13F8-6EC3-7643-8085054B8F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norama, nature&#10;&#10;Description générée automatiquement">
            <a:extLst>
              <a:ext uri="{FF2B5EF4-FFF2-40B4-BE49-F238E27FC236}">
                <a16:creationId xmlns:a16="http://schemas.microsoft.com/office/drawing/2014/main" id="{97647768-4651-CD53-5327-E8CE25AA47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0" y="1782581"/>
            <a:ext cx="11412000" cy="3292838"/>
          </a:xfrm>
          <a:prstGeom prst="rect">
            <a:avLst/>
          </a:prstGeom>
          <a:ln w="41275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937F9E-E212-4863-10C7-C015D23633AC}"/>
              </a:ext>
            </a:extLst>
          </p:cNvPr>
          <p:cNvSpPr txBox="1"/>
          <p:nvPr/>
        </p:nvSpPr>
        <p:spPr>
          <a:xfrm>
            <a:off x="1737359" y="5075419"/>
            <a:ext cx="9287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vue depuis les montagnes du Barberton </a:t>
            </a:r>
            <a:r>
              <a:rPr lang="fr-FR" sz="2400" b="1" dirty="0" err="1"/>
              <a:t>Geotrail</a:t>
            </a:r>
            <a:r>
              <a:rPr lang="fr-FR" sz="2400" b="1" dirty="0"/>
              <a:t>, où des preuves des premiers signes de vie (vieux de 3,2 milliards d'années) ont été trouvées</a:t>
            </a:r>
            <a:r>
              <a:rPr lang="fr-FR" dirty="0"/>
              <a:t>. [</a:t>
            </a:r>
          </a:p>
        </p:txBody>
      </p:sp>
    </p:spTree>
    <p:extLst>
      <p:ext uri="{BB962C8B-B14F-4D97-AF65-F5344CB8AC3E}">
        <p14:creationId xmlns:p14="http://schemas.microsoft.com/office/powerpoint/2010/main" val="222657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A2CA7B-9351-1C80-AC7C-3C1EE154A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AD89F78A-3F35-49B1-0067-D246F6DBB9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166" y="279000"/>
            <a:ext cx="8400000" cy="6300000"/>
          </a:xfrm>
          <a:prstGeom prst="rect">
            <a:avLst/>
          </a:prstGeom>
          <a:ln w="41275">
            <a:solidFill>
              <a:srgbClr val="00206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07770F-F56E-F470-2087-9AAC86152C88}"/>
              </a:ext>
            </a:extLst>
          </p:cNvPr>
          <p:cNvSpPr txBox="1"/>
          <p:nvPr/>
        </p:nvSpPr>
        <p:spPr>
          <a:xfrm>
            <a:off x="9330651" y="3056709"/>
            <a:ext cx="26125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 err="1"/>
              <a:t>Protea</a:t>
            </a:r>
            <a:r>
              <a:rPr lang="fr-FR" sz="2400" b="1" dirty="0"/>
              <a:t> et paysage près de </a:t>
            </a:r>
            <a:r>
              <a:rPr lang="fr-FR" sz="2400" b="1" dirty="0" err="1"/>
              <a:t>Sabie</a:t>
            </a:r>
            <a:r>
              <a:rPr lang="fr-FR" sz="2400" b="1" dirty="0"/>
              <a:t>, Mpumalanga</a:t>
            </a:r>
          </a:p>
        </p:txBody>
      </p:sp>
    </p:spTree>
    <p:extLst>
      <p:ext uri="{BB962C8B-B14F-4D97-AF65-F5344CB8AC3E}">
        <p14:creationId xmlns:p14="http://schemas.microsoft.com/office/powerpoint/2010/main" val="306750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731227F-E4E5-AB5F-DA1D-E34B6755E9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ciel&#10;&#10;Description générée automatiquement">
            <a:extLst>
              <a:ext uri="{FF2B5EF4-FFF2-40B4-BE49-F238E27FC236}">
                <a16:creationId xmlns:a16="http://schemas.microsoft.com/office/drawing/2014/main" id="{1836DED3-68DE-76B0-DAD6-E36D034F5F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399" y="322436"/>
            <a:ext cx="9943202" cy="5940000"/>
          </a:xfrm>
          <a:prstGeom prst="rect">
            <a:avLst/>
          </a:prstGeom>
          <a:ln w="41275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23EC81-68D9-6713-40C3-9CE003807069}"/>
              </a:ext>
            </a:extLst>
          </p:cNvPr>
          <p:cNvSpPr txBox="1"/>
          <p:nvPr/>
        </p:nvSpPr>
        <p:spPr>
          <a:xfrm>
            <a:off x="992778" y="6304731"/>
            <a:ext cx="11364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Parc national Kruger, la plus grande zone de conservation d'Afrique du Sud</a:t>
            </a:r>
          </a:p>
        </p:txBody>
      </p:sp>
    </p:spTree>
    <p:extLst>
      <p:ext uri="{BB962C8B-B14F-4D97-AF65-F5344CB8AC3E}">
        <p14:creationId xmlns:p14="http://schemas.microsoft.com/office/powerpoint/2010/main" val="375540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097A69-D3B1-E2D1-B957-99977AC38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plante&#10;&#10;Description générée automatiquement">
            <a:extLst>
              <a:ext uri="{FF2B5EF4-FFF2-40B4-BE49-F238E27FC236}">
                <a16:creationId xmlns:a16="http://schemas.microsoft.com/office/drawing/2014/main" id="{D5525037-CDD6-B9C9-3AFD-5C995CD3CD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2749" y="326586"/>
            <a:ext cx="8906501" cy="5940000"/>
          </a:xfrm>
          <a:prstGeom prst="rect">
            <a:avLst/>
          </a:prstGeom>
          <a:ln w="44450">
            <a:solidFill>
              <a:srgbClr val="C0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2F571D-74CE-DDE6-5925-F5F409D89F36}"/>
              </a:ext>
            </a:extLst>
          </p:cNvPr>
          <p:cNvSpPr txBox="1"/>
          <p:nvPr/>
        </p:nvSpPr>
        <p:spPr>
          <a:xfrm>
            <a:off x="3135086" y="5989586"/>
            <a:ext cx="98363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Ferme dans le haut veld de Mpumalanga</a:t>
            </a:r>
          </a:p>
        </p:txBody>
      </p:sp>
    </p:spTree>
    <p:extLst>
      <p:ext uri="{BB962C8B-B14F-4D97-AF65-F5344CB8AC3E}">
        <p14:creationId xmlns:p14="http://schemas.microsoft.com/office/powerpoint/2010/main" val="159702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B1A853-0A04-98A9-18A7-CE4FB0E42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ccessoire de mode, personne, habits, femme&#10;&#10;Description générée automatiquement">
            <a:extLst>
              <a:ext uri="{FF2B5EF4-FFF2-40B4-BE49-F238E27FC236}">
                <a16:creationId xmlns:a16="http://schemas.microsoft.com/office/drawing/2014/main" id="{4048FEB9-F02F-19BA-5C7A-204181B1AE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309" y="279000"/>
            <a:ext cx="9464793" cy="6300000"/>
          </a:xfrm>
          <a:prstGeom prst="rect">
            <a:avLst/>
          </a:prstGeom>
          <a:ln w="41275">
            <a:solidFill>
              <a:schemeClr val="accent2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F607F8-D137-9C95-6A36-9C45A80C16CB}"/>
              </a:ext>
            </a:extLst>
          </p:cNvPr>
          <p:cNvSpPr txBox="1"/>
          <p:nvPr/>
        </p:nvSpPr>
        <p:spPr>
          <a:xfrm>
            <a:off x="10215154" y="1881051"/>
            <a:ext cx="18549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Ndebele Village, Mpumalanga, Afrique du Sud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F882AE0-C75A-CA08-03B0-E257F01C140D}"/>
              </a:ext>
            </a:extLst>
          </p:cNvPr>
          <p:cNvSpPr txBox="1"/>
          <p:nvPr/>
        </p:nvSpPr>
        <p:spPr>
          <a:xfrm>
            <a:off x="10230713" y="3820043"/>
            <a:ext cx="1961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Robe traditionnelle Ndebele</a:t>
            </a:r>
          </a:p>
        </p:txBody>
      </p:sp>
    </p:spTree>
    <p:extLst>
      <p:ext uri="{BB962C8B-B14F-4D97-AF65-F5344CB8AC3E}">
        <p14:creationId xmlns:p14="http://schemas.microsoft.com/office/powerpoint/2010/main" val="84081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2FFF1C-28CA-D25A-B4EF-F273CEF802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plante&#10;&#10;Description générée automatiquement">
            <a:extLst>
              <a:ext uri="{FF2B5EF4-FFF2-40B4-BE49-F238E27FC236}">
                <a16:creationId xmlns:a16="http://schemas.microsoft.com/office/drawing/2014/main" id="{0EBCB89E-F7ED-1BD0-69ED-B38C9012BD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8821" y="459000"/>
            <a:ext cx="8934419" cy="594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614527-E4A1-83B6-B4B0-5D3693134F6C}"/>
              </a:ext>
            </a:extLst>
          </p:cNvPr>
          <p:cNvSpPr txBox="1"/>
          <p:nvPr/>
        </p:nvSpPr>
        <p:spPr>
          <a:xfrm>
            <a:off x="23998" y="627016"/>
            <a:ext cx="2688821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 Paysage de fin d'hiver dans le sud du parc Kruger, avec des </a:t>
            </a:r>
            <a:r>
              <a:rPr lang="fr-FR" sz="2400" b="1" dirty="0" err="1">
                <a:solidFill>
                  <a:srgbClr val="FFFF00"/>
                </a:solidFill>
              </a:rPr>
              <a:t>terminalia</a:t>
            </a:r>
            <a:r>
              <a:rPr lang="fr-FR" sz="2400" b="1" dirty="0">
                <a:solidFill>
                  <a:srgbClr val="FFFF00"/>
                </a:solidFill>
              </a:rPr>
              <a:t> argentés à feuilles caduques sans </a:t>
            </a:r>
            <a:r>
              <a:rPr lang="fr-FR" sz="2400" b="1" dirty="0" err="1">
                <a:solidFill>
                  <a:srgbClr val="FFFF00"/>
                </a:solidFill>
              </a:rPr>
              <a:t>feuilleset</a:t>
            </a:r>
            <a:r>
              <a:rPr lang="fr-FR" sz="2400" b="1" dirty="0">
                <a:solidFill>
                  <a:srgbClr val="FFFF00"/>
                </a:solidFill>
              </a:rPr>
              <a:t> un buisson de faucille au premier plan, ainsi que du marula et du saule rouge au pied de la colline de granit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2106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DBAA89-D7BE-FB03-8454-BD4D534582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Roche-mère, géologie&#10;&#10;Description générée automatiquement">
            <a:extLst>
              <a:ext uri="{FF2B5EF4-FFF2-40B4-BE49-F238E27FC236}">
                <a16:creationId xmlns:a16="http://schemas.microsoft.com/office/drawing/2014/main" id="{8CC7A598-7B2E-5D27-D17E-A87C1D1546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889" y="279000"/>
            <a:ext cx="8408764" cy="630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A260C0-DAE7-BF5A-C877-4AACF8DF4E71}"/>
              </a:ext>
            </a:extLst>
          </p:cNvPr>
          <p:cNvSpPr txBox="1"/>
          <p:nvPr/>
        </p:nvSpPr>
        <p:spPr>
          <a:xfrm>
            <a:off x="8987246" y="3355700"/>
            <a:ext cx="30567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nids-de-poule de la chance de </a:t>
            </a:r>
            <a:r>
              <a:rPr lang="fr-FR" sz="2400" b="1" dirty="0" err="1">
                <a:solidFill>
                  <a:srgbClr val="FFFF00"/>
                </a:solidFill>
              </a:rPr>
              <a:t>Bourke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5635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2B9AA7-1D78-67ED-A320-F6F449E5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plein air, ciel&#10;&#10;Description générée automatiquement">
            <a:extLst>
              <a:ext uri="{FF2B5EF4-FFF2-40B4-BE49-F238E27FC236}">
                <a16:creationId xmlns:a16="http://schemas.microsoft.com/office/drawing/2014/main" id="{85C5CE51-FEAE-4CCA-B4B4-97DE61027A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5872" y="279000"/>
            <a:ext cx="8417544" cy="6300000"/>
          </a:xfrm>
          <a:prstGeom prst="rect">
            <a:avLst/>
          </a:prstGeom>
          <a:ln w="44450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360B4C-0348-05CA-5F96-80636A1B6EE0}"/>
              </a:ext>
            </a:extLst>
          </p:cNvPr>
          <p:cNvSpPr txBox="1"/>
          <p:nvPr/>
        </p:nvSpPr>
        <p:spPr>
          <a:xfrm>
            <a:off x="0" y="2821577"/>
            <a:ext cx="31481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Vue vers l'est du </a:t>
            </a:r>
            <a:r>
              <a:rPr lang="fr-FR" sz="2400" b="1" dirty="0" err="1">
                <a:solidFill>
                  <a:schemeClr val="bg1"/>
                </a:solidFill>
              </a:rPr>
              <a:t>Blyde</a:t>
            </a:r>
            <a:r>
              <a:rPr lang="fr-FR" sz="2400" b="1" dirty="0">
                <a:solidFill>
                  <a:schemeClr val="bg1"/>
                </a:solidFill>
              </a:rPr>
              <a:t> River Canyon, incluant les Trois </a:t>
            </a:r>
            <a:r>
              <a:rPr lang="fr-FR" sz="2400" b="1" dirty="0" err="1">
                <a:solidFill>
                  <a:schemeClr val="bg1"/>
                </a:solidFill>
              </a:rPr>
              <a:t>Rondavels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85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20F18F-CB19-1A71-CB0A-36661A80C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arbre&#10;&#10;Description générée automatiquement">
            <a:extLst>
              <a:ext uri="{FF2B5EF4-FFF2-40B4-BE49-F238E27FC236}">
                <a16:creationId xmlns:a16="http://schemas.microsoft.com/office/drawing/2014/main" id="{43ECC097-5CA0-5A39-9BE4-232945C31F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4580" y="189000"/>
            <a:ext cx="4303996" cy="64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6D07B8-D5D8-0085-4D60-F78EE070F29C}"/>
              </a:ext>
            </a:extLst>
          </p:cNvPr>
          <p:cNvSpPr txBox="1"/>
          <p:nvPr/>
        </p:nvSpPr>
        <p:spPr>
          <a:xfrm>
            <a:off x="7589519" y="3429000"/>
            <a:ext cx="39972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FC Georgio Paysage du Transvaal (est)</a:t>
            </a:r>
          </a:p>
        </p:txBody>
      </p:sp>
    </p:spTree>
    <p:extLst>
      <p:ext uri="{BB962C8B-B14F-4D97-AF65-F5344CB8AC3E}">
        <p14:creationId xmlns:p14="http://schemas.microsoft.com/office/powerpoint/2010/main" val="310202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C5267F-B03E-E494-B1F9-59282857F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 d’eau, plein air, eau, chute&#10;&#10;Description générée automatiquement">
            <a:extLst>
              <a:ext uri="{FF2B5EF4-FFF2-40B4-BE49-F238E27FC236}">
                <a16:creationId xmlns:a16="http://schemas.microsoft.com/office/drawing/2014/main" id="{D2FDA966-BB9E-C36D-AE9C-95269A4773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716" y="189000"/>
            <a:ext cx="4285033" cy="64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5F018B-29E2-EB22-1CE1-9D04A8A2A42B}"/>
              </a:ext>
            </a:extLst>
          </p:cNvPr>
          <p:cNvSpPr txBox="1"/>
          <p:nvPr/>
        </p:nvSpPr>
        <p:spPr>
          <a:xfrm>
            <a:off x="613954" y="3905795"/>
            <a:ext cx="3344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Chutes de Lisbonne.</a:t>
            </a:r>
          </a:p>
        </p:txBody>
      </p:sp>
    </p:spTree>
    <p:extLst>
      <p:ext uri="{BB962C8B-B14F-4D97-AF65-F5344CB8AC3E}">
        <p14:creationId xmlns:p14="http://schemas.microsoft.com/office/powerpoint/2010/main" val="372345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BCEE7A-7356-6442-0872-A2462E1A35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ontagne&#10;&#10;Description générée automatiquement">
            <a:extLst>
              <a:ext uri="{FF2B5EF4-FFF2-40B4-BE49-F238E27FC236}">
                <a16:creationId xmlns:a16="http://schemas.microsoft.com/office/drawing/2014/main" id="{B38AED11-E77C-DB54-F6EC-33CCF993B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039" y="459000"/>
            <a:ext cx="9314003" cy="5940000"/>
          </a:xfrm>
          <a:prstGeom prst="rect">
            <a:avLst/>
          </a:prstGeom>
          <a:ln w="44450">
            <a:solidFill>
              <a:srgbClr val="00206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B36C61-CF4F-DBC0-011A-76BBC7E2B2BD}"/>
              </a:ext>
            </a:extLst>
          </p:cNvPr>
          <p:cNvSpPr txBox="1"/>
          <p:nvPr/>
        </p:nvSpPr>
        <p:spPr>
          <a:xfrm>
            <a:off x="10175966" y="3226526"/>
            <a:ext cx="20552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Candiotti</a:t>
            </a:r>
            <a:r>
              <a:rPr lang="fr-FR" sz="2400" b="1" dirty="0"/>
              <a:t> / FC Georgio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ED8EA5-610B-FBE6-D037-0AAB19D17043}"/>
              </a:ext>
            </a:extLst>
          </p:cNvPr>
          <p:cNvSpPr txBox="1"/>
          <p:nvPr/>
        </p:nvSpPr>
        <p:spPr>
          <a:xfrm>
            <a:off x="10175966" y="3989695"/>
            <a:ext cx="17762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repos du pèlerin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5356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0778DA-998F-DB83-365F-90C5BCDBA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nature&#10;&#10;Description générée automatiquement">
            <a:extLst>
              <a:ext uri="{FF2B5EF4-FFF2-40B4-BE49-F238E27FC236}">
                <a16:creationId xmlns:a16="http://schemas.microsoft.com/office/drawing/2014/main" id="{C6C031F7-D46B-DE6C-83DF-2CCA5BED49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7749" y="459000"/>
            <a:ext cx="7920000" cy="594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3E6A75-50EB-D4AF-ACC3-6FC0AA2AB27C}"/>
              </a:ext>
            </a:extLst>
          </p:cNvPr>
          <p:cNvSpPr txBox="1"/>
          <p:nvPr/>
        </p:nvSpPr>
        <p:spPr>
          <a:xfrm>
            <a:off x="627017" y="3659832"/>
            <a:ext cx="3496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repos du pèlerin.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D4F5880-0F5A-4330-8040-17BFDAF83AB1}"/>
              </a:ext>
            </a:extLst>
          </p:cNvPr>
          <p:cNvSpPr txBox="1"/>
          <p:nvPr/>
        </p:nvSpPr>
        <p:spPr>
          <a:xfrm>
            <a:off x="1223555" y="4097272"/>
            <a:ext cx="2899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Rivière </a:t>
            </a:r>
            <a:r>
              <a:rPr lang="fr-FR" sz="2400" b="1" dirty="0" err="1">
                <a:solidFill>
                  <a:srgbClr val="FFFF00"/>
                </a:solidFill>
              </a:rPr>
              <a:t>Tréur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0EA0F6-C00A-92C6-83CE-BA8267D64D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région montagneuse, Chaîne de montagnes&#10;&#10;Description générée automatiquement">
            <a:extLst>
              <a:ext uri="{FF2B5EF4-FFF2-40B4-BE49-F238E27FC236}">
                <a16:creationId xmlns:a16="http://schemas.microsoft.com/office/drawing/2014/main" id="{3646D709-9F7F-FE17-F38D-D0F706DA33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1066800"/>
            <a:ext cx="8572500" cy="47244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A9F318-70B3-7958-3B89-93390C287649}"/>
              </a:ext>
            </a:extLst>
          </p:cNvPr>
          <p:cNvSpPr txBox="1"/>
          <p:nvPr/>
        </p:nvSpPr>
        <p:spPr>
          <a:xfrm>
            <a:off x="4857750" y="5823603"/>
            <a:ext cx="8572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Blyde River Canyon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32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74621F-9B52-BF04-5F1D-DAB5D5C98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hute d’eau, plein air, eau&#10;&#10;Description générée automatiquement">
            <a:extLst>
              <a:ext uri="{FF2B5EF4-FFF2-40B4-BE49-F238E27FC236}">
                <a16:creationId xmlns:a16="http://schemas.microsoft.com/office/drawing/2014/main" id="{8B069CB9-8FAD-4475-1FF5-99F625D92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1066800"/>
            <a:ext cx="8572500" cy="4724400"/>
          </a:xfrm>
          <a:prstGeom prst="rect">
            <a:avLst/>
          </a:prstGeom>
          <a:ln w="444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880F12-1830-0705-4985-84969036FF16}"/>
              </a:ext>
            </a:extLst>
          </p:cNvPr>
          <p:cNvSpPr txBox="1"/>
          <p:nvPr/>
        </p:nvSpPr>
        <p:spPr>
          <a:xfrm>
            <a:off x="4779819" y="5809749"/>
            <a:ext cx="777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Blyde River Canyon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067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D33C35-49E7-8F00-31D5-FD7B903018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montagne, nature, plein air&#10;&#10;Description générée automatiquement">
            <a:extLst>
              <a:ext uri="{FF2B5EF4-FFF2-40B4-BE49-F238E27FC236}">
                <a16:creationId xmlns:a16="http://schemas.microsoft.com/office/drawing/2014/main" id="{18EDD5E8-F944-D81C-D131-BD3710B1BC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00" y="689309"/>
            <a:ext cx="8208000" cy="5479381"/>
          </a:xfrm>
          <a:prstGeom prst="rect">
            <a:avLst/>
          </a:prstGeom>
          <a:ln w="44450"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C9F94F4-A257-3E72-02A7-6ECBB836FF1D}"/>
              </a:ext>
            </a:extLst>
          </p:cNvPr>
          <p:cNvSpPr txBox="1"/>
          <p:nvPr/>
        </p:nvSpPr>
        <p:spPr>
          <a:xfrm>
            <a:off x="2964873" y="6183822"/>
            <a:ext cx="8783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Canyon de la rivière </a:t>
            </a:r>
            <a:r>
              <a:rPr lang="fr-FR" sz="2400" b="1" dirty="0" err="1">
                <a:solidFill>
                  <a:srgbClr val="FFFF00"/>
                </a:solidFill>
              </a:rPr>
              <a:t>Blyde</a:t>
            </a:r>
            <a:r>
              <a:rPr lang="fr-FR" sz="2400" b="1" dirty="0">
                <a:solidFill>
                  <a:srgbClr val="FFFF00"/>
                </a:solidFill>
              </a:rPr>
              <a:t>, Afrique du Sud</a:t>
            </a:r>
          </a:p>
        </p:txBody>
      </p:sp>
    </p:spTree>
    <p:extLst>
      <p:ext uri="{BB962C8B-B14F-4D97-AF65-F5344CB8AC3E}">
        <p14:creationId xmlns:p14="http://schemas.microsoft.com/office/powerpoint/2010/main" val="45159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51F6D8-9CE7-1E0F-9B55-44AEB70AB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érosion&#10;&#10;Description générée automatiquement">
            <a:extLst>
              <a:ext uri="{FF2B5EF4-FFF2-40B4-BE49-F238E27FC236}">
                <a16:creationId xmlns:a16="http://schemas.microsoft.com/office/drawing/2014/main" id="{9E97AD04-55EC-A269-CC0A-3E531C0ACA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733" y="459000"/>
            <a:ext cx="8903060" cy="5940000"/>
          </a:xfrm>
          <a:prstGeom prst="rect">
            <a:avLst/>
          </a:prstGeom>
          <a:ln w="44450">
            <a:solidFill>
              <a:srgbClr val="00B05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B18A0B-67B6-6897-E2D8-461EC82CF0AF}"/>
              </a:ext>
            </a:extLst>
          </p:cNvPr>
          <p:cNvSpPr txBox="1"/>
          <p:nvPr/>
        </p:nvSpPr>
        <p:spPr>
          <a:xfrm>
            <a:off x="9614503" y="3297243"/>
            <a:ext cx="23275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Rivière Pont Sur Blyde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69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40B73A-2766-0D19-DBB8-BFB043E82F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 d’eau, nature, plein air, Paysage naturel&#10;&#10;Description générée automatiquement">
            <a:extLst>
              <a:ext uri="{FF2B5EF4-FFF2-40B4-BE49-F238E27FC236}">
                <a16:creationId xmlns:a16="http://schemas.microsoft.com/office/drawing/2014/main" id="{BB6D9DAD-D972-2BB9-7B20-25CA697525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463" y="854450"/>
            <a:ext cx="8496000" cy="5149099"/>
          </a:xfrm>
          <a:prstGeom prst="rect">
            <a:avLst/>
          </a:prstGeom>
          <a:ln w="444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B1A500-1CB2-3B1A-0F5F-266B9BA9090B}"/>
              </a:ext>
            </a:extLst>
          </p:cNvPr>
          <p:cNvSpPr txBox="1"/>
          <p:nvPr/>
        </p:nvSpPr>
        <p:spPr>
          <a:xfrm>
            <a:off x="1731818" y="6003549"/>
            <a:ext cx="746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Tufa cascade in the Blyde River Canyon 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78DD40D-4F35-57D7-C840-8B7AB9F16846}"/>
              </a:ext>
            </a:extLst>
          </p:cNvPr>
          <p:cNvSpPr txBox="1"/>
          <p:nvPr/>
        </p:nvSpPr>
        <p:spPr>
          <a:xfrm>
            <a:off x="692727" y="392785"/>
            <a:ext cx="10002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Mpumalanga (Afrique –Du- Sud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C943F50-F240-B657-8F22-BDB1445B4B6E}"/>
              </a:ext>
            </a:extLst>
          </p:cNvPr>
          <p:cNvSpPr txBox="1"/>
          <p:nvPr/>
        </p:nvSpPr>
        <p:spPr>
          <a:xfrm>
            <a:off x="8880463" y="2598002"/>
            <a:ext cx="32142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6876FB3-A0D0-C291-3E12-687B37145DBA}"/>
              </a:ext>
            </a:extLst>
          </p:cNvPr>
          <p:cNvSpPr txBox="1"/>
          <p:nvPr/>
        </p:nvSpPr>
        <p:spPr>
          <a:xfrm>
            <a:off x="9947563" y="3713557"/>
            <a:ext cx="2992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6621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346</Words>
  <Application>Microsoft Office PowerPoint</Application>
  <PresentationFormat>Grand écran</PresentationFormat>
  <Paragraphs>39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2024-03-02T06:41:24Z</dcterms:created>
  <dcterms:modified xsi:type="dcterms:W3CDTF">2024-03-02T09:57:02Z</dcterms:modified>
</cp:coreProperties>
</file>