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6858000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5" d="100"/>
          <a:sy n="65" d="100"/>
        </p:scale>
        <p:origin x="33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7F6E2-2580-4475-9891-411809880503}" type="datetimeFigureOut">
              <a:rPr lang="fr-FR" smtClean="0"/>
              <a:t>03/03/2024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0247B-EEC8-46C1-95F4-4707A6969D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5740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7F6E2-2580-4475-9891-411809880503}" type="datetimeFigureOut">
              <a:rPr lang="fr-FR" smtClean="0"/>
              <a:t>03/03/2024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0247B-EEC8-46C1-95F4-4707A6969D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4534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7F6E2-2580-4475-9891-411809880503}" type="datetimeFigureOut">
              <a:rPr lang="fr-FR" smtClean="0"/>
              <a:t>03/03/2024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0247B-EEC8-46C1-95F4-4707A6969D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2970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7F6E2-2580-4475-9891-411809880503}" type="datetimeFigureOut">
              <a:rPr lang="fr-FR" smtClean="0"/>
              <a:t>03/03/2024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0247B-EEC8-46C1-95F4-4707A6969D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8922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7F6E2-2580-4475-9891-411809880503}" type="datetimeFigureOut">
              <a:rPr lang="fr-FR" smtClean="0"/>
              <a:t>03/03/2024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0247B-EEC8-46C1-95F4-4707A6969D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0491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7F6E2-2580-4475-9891-411809880503}" type="datetimeFigureOut">
              <a:rPr lang="fr-FR" smtClean="0"/>
              <a:t>03/03/2024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0247B-EEC8-46C1-95F4-4707A6969D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8555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7F6E2-2580-4475-9891-411809880503}" type="datetimeFigureOut">
              <a:rPr lang="fr-FR" smtClean="0"/>
              <a:t>03/03/2024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0247B-EEC8-46C1-95F4-4707A6969D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2374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7F6E2-2580-4475-9891-411809880503}" type="datetimeFigureOut">
              <a:rPr lang="fr-FR" smtClean="0"/>
              <a:t>03/03/2024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0247B-EEC8-46C1-95F4-4707A6969D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8290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7F6E2-2580-4475-9891-411809880503}" type="datetimeFigureOut">
              <a:rPr lang="fr-FR" smtClean="0"/>
              <a:t>03/03/2024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0247B-EEC8-46C1-95F4-4707A6969D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6806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7F6E2-2580-4475-9891-411809880503}" type="datetimeFigureOut">
              <a:rPr lang="fr-FR" smtClean="0"/>
              <a:t>03/03/2024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0247B-EEC8-46C1-95F4-4707A6969D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0055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7F6E2-2580-4475-9891-411809880503}" type="datetimeFigureOut">
              <a:rPr lang="fr-FR" smtClean="0"/>
              <a:t>03/03/2024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0247B-EEC8-46C1-95F4-4707A6969D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5332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7F6E2-2580-4475-9891-411809880503}" type="datetimeFigureOut">
              <a:rPr lang="fr-FR" smtClean="0"/>
              <a:t>03/03/2024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0247B-EEC8-46C1-95F4-4707A6969D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0407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9595F4E-676A-140C-FDAB-32174B8FA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21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378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6CC749B-F167-D4F7-EA2B-FB0229624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21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001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C258CE9-E39A-CF8B-48AC-90837EFED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21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925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703EEDC-732F-707C-415C-438BE7A87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21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147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35E880E-99B9-6A36-D003-C01763BD6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21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901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A8C80AE-19CF-FE72-7F91-D82759A06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21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327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22</TotalTime>
  <Words>0</Words>
  <Application>Microsoft Office PowerPoint</Application>
  <PresentationFormat>Grand écran</PresentationFormat>
  <Paragraphs>0</Paragraphs>
  <Slides>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PiraX 89</dc:creator>
  <cp:lastModifiedBy>PiraX 89</cp:lastModifiedBy>
  <cp:revision>1</cp:revision>
  <dcterms:created xsi:type="dcterms:W3CDTF">2024-03-03T13:40:02Z</dcterms:created>
  <dcterms:modified xsi:type="dcterms:W3CDTF">2024-03-03T14:02:35Z</dcterms:modified>
</cp:coreProperties>
</file>