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76" r:id="rId3"/>
    <p:sldId id="257" r:id="rId4"/>
    <p:sldId id="256" r:id="rId5"/>
    <p:sldId id="258" r:id="rId6"/>
    <p:sldId id="259" r:id="rId7"/>
    <p:sldId id="260" r:id="rId8"/>
    <p:sldId id="262" r:id="rId9"/>
    <p:sldId id="273" r:id="rId10"/>
    <p:sldId id="261" r:id="rId11"/>
    <p:sldId id="263" r:id="rId12"/>
    <p:sldId id="264" r:id="rId13"/>
    <p:sldId id="265" r:id="rId14"/>
    <p:sldId id="267" r:id="rId15"/>
    <p:sldId id="266" r:id="rId16"/>
    <p:sldId id="269" r:id="rId17"/>
    <p:sldId id="270" r:id="rId18"/>
    <p:sldId id="274" r:id="rId19"/>
    <p:sldId id="277" r:id="rId20"/>
    <p:sldId id="278" r:id="rId21"/>
    <p:sldId id="279" r:id="rId22"/>
    <p:sldId id="271" r:id="rId23"/>
    <p:sldId id="280" r:id="rId2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41" autoAdjust="0"/>
    <p:restoredTop sz="94660"/>
  </p:normalViewPr>
  <p:slideViewPr>
    <p:cSldViewPr snapToGrid="0">
      <p:cViewPr varScale="1">
        <p:scale>
          <a:sx n="94" d="100"/>
          <a:sy n="94" d="100"/>
        </p:scale>
        <p:origin x="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5B46F9-1CDA-DCF0-48DB-ECC1954508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0D9D646-B733-4EA9-DDEB-FF3B8E3143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27D00F-C474-4EB6-5C5A-D033732AE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DF2FC-468D-4C14-888F-86E1CD7AB700}" type="datetimeFigureOut">
              <a:rPr lang="fr-FR" smtClean="0"/>
              <a:t>29/02/2024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2BDAFB4-0C28-873F-8369-4A32D9C7CC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EC7C59E-280E-C655-D3BD-855E72E32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40ED3-721D-444B-960A-43798AF602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0669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9DBBCC-8001-FE0C-1F32-D10A402386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F1AFCB6-752E-DB72-B0A4-0A89813338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AFF2939-5CD6-8B05-3E42-11852B2C8C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DF2FC-468D-4C14-888F-86E1CD7AB700}" type="datetimeFigureOut">
              <a:rPr lang="fr-FR" smtClean="0"/>
              <a:t>29/02/2024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1AB819B-3394-52DB-33F3-4E7816A4E1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44F70D1-AD05-D391-EBDE-E0B9EE07FA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40ED3-721D-444B-960A-43798AF602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795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E0ED11-7E1B-BD78-143E-2510BEF319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9EFFF8A-38E5-B9E1-7D36-96FBE0DF9B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213D2FA-4A89-F1AE-142C-8F1689DEAE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DF2FC-468D-4C14-888F-86E1CD7AB700}" type="datetimeFigureOut">
              <a:rPr lang="fr-FR" smtClean="0"/>
              <a:t>29/02/2024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EF0573A-4228-916A-7745-318C51B053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4F8C0E8-8E0C-3049-EBCC-C5BB868BBE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40ED3-721D-444B-960A-43798AF602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972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1361FF-70ED-CA25-ADFE-4FCAC7F991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922785E-B36C-901F-143C-24DAF5DEF8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269BC34-3C8F-AC40-3E73-3D7CC2C074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9235470-4803-2DB0-9B7E-9C5F917A2C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DF2FC-468D-4C14-888F-86E1CD7AB700}" type="datetimeFigureOut">
              <a:rPr lang="fr-FR" smtClean="0"/>
              <a:t>29/02/2024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74A5C72-01CD-116E-D3CB-C72C9EF9DF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37408BA-4B72-DE84-D0EE-378CD30500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40ED3-721D-444B-960A-43798AF602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0157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F13511-8E9C-B211-BA49-895F57F333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866F4BE-95B1-73B8-720B-5329B02319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5FB7439-1180-380E-35AB-49346F997B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195CFA6-6A8B-3099-7B7E-44BE80D118C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7902E70-76F8-26C1-65E7-247DEF40FF7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901AA2D-11FB-25BA-03FD-F377A5CBFD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DF2FC-468D-4C14-888F-86E1CD7AB700}" type="datetimeFigureOut">
              <a:rPr lang="fr-FR" smtClean="0"/>
              <a:t>29/02/2024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87BF88B-6477-D132-2CD5-71816A4F42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05E237B-C74C-EF6E-367F-18EAAE2490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40ED3-721D-444B-960A-43798AF602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964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F7D153-F027-DE02-71F5-324593C75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5FAF4D4-5BA7-71F5-209C-B129933B43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DF2FC-468D-4C14-888F-86E1CD7AB700}" type="datetimeFigureOut">
              <a:rPr lang="fr-FR" smtClean="0"/>
              <a:t>29/02/2024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3895A96-A15D-855E-C751-A3985B630B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4CAE89B-26ED-3E6D-05B5-C40389D446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40ED3-721D-444B-960A-43798AF602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335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ED61AA4-F1C0-48AB-A0E5-EBBF987204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DF2FC-468D-4C14-888F-86E1CD7AB700}" type="datetimeFigureOut">
              <a:rPr lang="fr-FR" smtClean="0"/>
              <a:t>29/02/2024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3DC7DEF-E724-E3D0-4AF3-622369713D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FB09DE1-5732-6E05-EB3D-23AE90FB0C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40ED3-721D-444B-960A-43798AF602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3663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1F9C3E-A58C-C54B-C4CF-E4297C5C2C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B0F710A-0595-D9C8-8CA7-F874EF1339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04C0A1A-A721-6668-6729-386A439413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2C3CD9D-22EA-A5BA-66A1-EAD67419D0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DF2FC-468D-4C14-888F-86E1CD7AB700}" type="datetimeFigureOut">
              <a:rPr lang="fr-FR" smtClean="0"/>
              <a:t>29/02/2024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61019CB-7CC5-3866-C0DD-47F36036DE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9CE351A-7D38-82DA-00F6-A33F75941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40ED3-721D-444B-960A-43798AF602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3343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5C0D50-978B-3295-5D9A-11F08D26C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DA8A696-1C7E-B092-E80D-7ED6FAD3748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233D611-93B0-0DBC-E4A0-A218A18276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C7308E0-C75D-C4B5-DA7F-28D050436D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DF2FC-468D-4C14-888F-86E1CD7AB700}" type="datetimeFigureOut">
              <a:rPr lang="fr-FR" smtClean="0"/>
              <a:t>29/02/2024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2F31BEA-A975-1A29-DCE0-469A1B5D39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EE54501-CE58-AB8D-CB5C-563D4C61EC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40ED3-721D-444B-960A-43798AF602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3417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E7E186-F2DD-BE5C-4D8B-7D5617DC15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FEB8473-5F6A-2C45-58F2-9073154A62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B335E6B-E405-5D92-4E2E-A4A09F934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DF2FC-468D-4C14-888F-86E1CD7AB700}" type="datetimeFigureOut">
              <a:rPr lang="fr-FR" smtClean="0"/>
              <a:t>29/02/2024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8B840A7-9C65-611F-25A8-75CCD46F6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AD2163C-2A7D-1447-EFC4-611DC2C86C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40ED3-721D-444B-960A-43798AF602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0778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0F9B037-DEC1-A07F-3100-903033F4077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F151871-A29E-F7B1-68F0-0EE1FFCEE6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F4DF839-7D41-F350-91A7-4356DFF321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DF2FC-468D-4C14-888F-86E1CD7AB700}" type="datetimeFigureOut">
              <a:rPr lang="fr-FR" smtClean="0"/>
              <a:t>29/02/2024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C2421E-5FEE-B5E8-C09B-5409694EF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44AF2E4-1CB8-F73F-3D3D-56168A8828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40ED3-721D-444B-960A-43798AF602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2646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F9FE32F-D2AC-1E5E-0BC6-670D8C1795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10EB323-90BD-EF35-78C5-74F9E227F2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3818BF3-7083-1E15-98D8-AE4145E053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4DF2FC-468D-4C14-888F-86E1CD7AB700}" type="datetimeFigureOut">
              <a:rPr lang="fr-FR" smtClean="0"/>
              <a:t>29/02/2024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E5CFEC6-1440-9A15-E699-AA56038BC0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B2A72D7-74FB-3B2E-2EFA-7FC1CBD4A3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B40ED3-721D-444B-960A-43798AF602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294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C19BF12-3EA4-9A27-3727-F8A0D16249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3001" y="554555"/>
            <a:ext cx="9205993" cy="574889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2A0139A-911B-132A-0FB3-78672B1982D3}"/>
              </a:ext>
            </a:extLst>
          </p:cNvPr>
          <p:cNvSpPr/>
          <p:nvPr/>
        </p:nvSpPr>
        <p:spPr>
          <a:xfrm>
            <a:off x="1728070" y="1187786"/>
            <a:ext cx="873585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Le PEROU désert de SECHURA</a:t>
            </a:r>
          </a:p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et fouilles archéologiques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4817C7F9-6613-0461-2998-DF995AE21E8F}"/>
              </a:ext>
            </a:extLst>
          </p:cNvPr>
          <p:cNvSpPr txBox="1"/>
          <p:nvPr/>
        </p:nvSpPr>
        <p:spPr>
          <a:xfrm>
            <a:off x="3696235" y="677146"/>
            <a:ext cx="90796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/>
              <a:t>Lorient Vous Propose </a:t>
            </a:r>
          </a:p>
        </p:txBody>
      </p:sp>
    </p:spTree>
    <p:extLst>
      <p:ext uri="{BB962C8B-B14F-4D97-AF65-F5344CB8AC3E}">
        <p14:creationId xmlns:p14="http://schemas.microsoft.com/office/powerpoint/2010/main" val="3407795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  <p:sndAc>
          <p:stSnd loop="1">
            <p:snd r:embed="rId2" name="Ambiance péruvienne!.wav"/>
          </p:stSnd>
        </p:sndAc>
      </p:transition>
    </mc:Choice>
    <mc:Fallback>
      <p:transition spd="slow" advClick="0" advTm="8000">
        <p:fade/>
        <p:sndAc>
          <p:stSnd loop="1">
            <p:snd r:embed="rId2" name="Ambiance péruvienne!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0390FCE-F490-0C8F-FE32-68860B3D565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1569" y="988692"/>
            <a:ext cx="7566618" cy="488061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1A8DB18E-E69B-FF78-C0B1-D4BFE5033BE8}"/>
              </a:ext>
            </a:extLst>
          </p:cNvPr>
          <p:cNvSpPr txBox="1"/>
          <p:nvPr/>
        </p:nvSpPr>
        <p:spPr>
          <a:xfrm>
            <a:off x="8374106" y="988692"/>
            <a:ext cx="364210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Le désert de SECHURA au Pérou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 est un désert côtier au Sud la région de PIURA, le long de la côte Est de l’Océan Pacifique, jusqu’aux contreforts des Andes.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Situé à l’Ouest de LAMBAYEQUE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sur une surface 5000km2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Des cours d’eau traversant le désert ont permis la présence Humaine autochtone préhistorique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Des fouilles  archéologiques ont découvert de nombreux sites…</a:t>
            </a:r>
          </a:p>
        </p:txBody>
      </p:sp>
    </p:spTree>
    <p:extLst>
      <p:ext uri="{BB962C8B-B14F-4D97-AF65-F5344CB8AC3E}">
        <p14:creationId xmlns:p14="http://schemas.microsoft.com/office/powerpoint/2010/main" val="1246447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89A4883-0525-7D1A-1BC4-41D69D28C5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7754" y="985318"/>
            <a:ext cx="7016491" cy="468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CC092A-CC94-95D2-692E-E8A15C0C8892}"/>
              </a:ext>
            </a:extLst>
          </p:cNvPr>
          <p:cNvSpPr txBox="1"/>
          <p:nvPr/>
        </p:nvSpPr>
        <p:spPr>
          <a:xfrm>
            <a:off x="2065375" y="5846840"/>
            <a:ext cx="87528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Fouilles archéologiques, une fontaine antique découverte - Pérou</a:t>
            </a:r>
          </a:p>
        </p:txBody>
      </p:sp>
    </p:spTree>
    <p:extLst>
      <p:ext uri="{BB962C8B-B14F-4D97-AF65-F5344CB8AC3E}">
        <p14:creationId xmlns:p14="http://schemas.microsoft.com/office/powerpoint/2010/main" val="109965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947DCA4C-FBCF-ED9D-90FA-B3CD8C6A20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1190" y="963522"/>
            <a:ext cx="6929620" cy="468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03F44E8-7902-F499-D102-3F737167829B}"/>
              </a:ext>
            </a:extLst>
          </p:cNvPr>
          <p:cNvSpPr txBox="1"/>
          <p:nvPr/>
        </p:nvSpPr>
        <p:spPr>
          <a:xfrm>
            <a:off x="2631190" y="5663645"/>
            <a:ext cx="7538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Site funéraire archéologique de Huaca Amarilla - Pérou</a:t>
            </a:r>
          </a:p>
        </p:txBody>
      </p:sp>
    </p:spTree>
    <p:extLst>
      <p:ext uri="{BB962C8B-B14F-4D97-AF65-F5344CB8AC3E}">
        <p14:creationId xmlns:p14="http://schemas.microsoft.com/office/powerpoint/2010/main" val="1695410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A94F025-BF07-F67F-20D0-5044C3C820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40" y="2125394"/>
            <a:ext cx="11310425" cy="2827606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725ED8D2-8B2E-1ABB-B12D-33FDE54777DD}"/>
              </a:ext>
            </a:extLst>
          </p:cNvPr>
          <p:cNvSpPr txBox="1"/>
          <p:nvPr/>
        </p:nvSpPr>
        <p:spPr>
          <a:xfrm>
            <a:off x="1392701" y="340020"/>
            <a:ext cx="1001619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000" b="1" dirty="0"/>
              <a:t>des cours d’eau traversant le désert ont permis l’établissement de colonies humaines autochtone</a:t>
            </a:r>
          </a:p>
          <a:p>
            <a:r>
              <a:rPr lang="fr-FR" sz="2000" b="1" dirty="0"/>
              <a:t>   préhistoriques pendant des millénaires – des recherches archéologiques sur les peuples MOCHES puis  SIPAN (vers 800 à 1300) qui ont pratiqué l’ orfèvrerie à la cire perdue et, des sites funéraires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39F6955-B192-FB91-502C-06691F92280A}"/>
              </a:ext>
            </a:extLst>
          </p:cNvPr>
          <p:cNvSpPr txBox="1"/>
          <p:nvPr/>
        </p:nvSpPr>
        <p:spPr>
          <a:xfrm>
            <a:off x="1041009" y="5107158"/>
            <a:ext cx="1036788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Des contextes de cérémonies funéraires, contenant des corps humains avec des camélidés et objets</a:t>
            </a:r>
          </a:p>
          <a:p>
            <a:r>
              <a:rPr lang="fr-FR" sz="2000" b="1" dirty="0"/>
              <a:t>   restes de crémation avec restes d’animaux et, aussi des structures en pierre (logements, lieux de stockage</a:t>
            </a:r>
          </a:p>
          <a:p>
            <a:r>
              <a:rPr lang="fr-FR" sz="2000" b="1" dirty="0"/>
              <a:t>Alimentaire sont découverts par des équipes d’archéologues dans les sites du désert Péruvien.</a:t>
            </a:r>
          </a:p>
        </p:txBody>
      </p:sp>
    </p:spTree>
    <p:extLst>
      <p:ext uri="{BB962C8B-B14F-4D97-AF65-F5344CB8AC3E}">
        <p14:creationId xmlns:p14="http://schemas.microsoft.com/office/powerpoint/2010/main" val="873497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6C774C7-37A8-054E-4C01-6AC9B2D6CD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5249" y="447234"/>
            <a:ext cx="4799999" cy="36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33BC08A-F232-9EFB-1BC8-23BD029338A6}"/>
              </a:ext>
            </a:extLst>
          </p:cNvPr>
          <p:cNvSpPr txBox="1"/>
          <p:nvPr/>
        </p:nvSpPr>
        <p:spPr>
          <a:xfrm>
            <a:off x="1021166" y="4204014"/>
            <a:ext cx="4108163" cy="461665"/>
          </a:xfrm>
          <a:prstGeom prst="rect">
            <a:avLst/>
          </a:prstGeom>
          <a:pattFill prst="pct90">
            <a:fgClr>
              <a:schemeClr val="accent3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C00000"/>
                </a:solidFill>
              </a:rPr>
              <a:t>Dépôt d’un camélidé sacrifié 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B606AD5B-DFD7-235C-A563-370B2DA322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10353" y="2865679"/>
            <a:ext cx="4904625" cy="36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56301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25D4257-35E0-D9E6-7D82-54BB2B09D9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5777" y="1056688"/>
            <a:ext cx="7060446" cy="4744624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F008BD-094A-54EC-91F1-3D459248B174}"/>
              </a:ext>
            </a:extLst>
          </p:cNvPr>
          <p:cNvSpPr txBox="1"/>
          <p:nvPr/>
        </p:nvSpPr>
        <p:spPr>
          <a:xfrm>
            <a:off x="3083796" y="5801312"/>
            <a:ext cx="66655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dépôt d’un camélidé avec un vase et 2 oiseaux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3119340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CE93B4F-EEC8-C873-B54E-A878B23D9A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957" y="194142"/>
            <a:ext cx="9112275" cy="646971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23B661-EBEC-ABB8-03CA-5C05D81EF5B1}"/>
              </a:ext>
            </a:extLst>
          </p:cNvPr>
          <p:cNvSpPr txBox="1"/>
          <p:nvPr/>
        </p:nvSpPr>
        <p:spPr>
          <a:xfrm>
            <a:off x="9748360" y="3236090"/>
            <a:ext cx="237124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Tombe du Seigneur de Sipan dans site de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HUACA RAJADA</a:t>
            </a:r>
          </a:p>
        </p:txBody>
      </p:sp>
    </p:spTree>
    <p:extLst>
      <p:ext uri="{BB962C8B-B14F-4D97-AF65-F5344CB8AC3E}">
        <p14:creationId xmlns:p14="http://schemas.microsoft.com/office/powerpoint/2010/main" val="4053461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4412D61-645A-2611-4558-183F3165B7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447" y="1317890"/>
            <a:ext cx="11231105" cy="422222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8E509A-A2EE-0973-44E6-46744368B6EB}"/>
              </a:ext>
            </a:extLst>
          </p:cNvPr>
          <p:cNvSpPr txBox="1"/>
          <p:nvPr/>
        </p:nvSpPr>
        <p:spPr>
          <a:xfrm>
            <a:off x="1404451" y="5680455"/>
            <a:ext cx="10572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Géoglyphe représentant une araignée – archéologie du désert Péruvien</a:t>
            </a:r>
          </a:p>
        </p:txBody>
      </p:sp>
    </p:spTree>
    <p:extLst>
      <p:ext uri="{BB962C8B-B14F-4D97-AF65-F5344CB8AC3E}">
        <p14:creationId xmlns:p14="http://schemas.microsoft.com/office/powerpoint/2010/main" val="4289654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D9DE24B-CF8B-F7E2-16F2-293B85E02D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7839" y="526579"/>
            <a:ext cx="8767195" cy="580484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BBB424-D618-4524-48CA-177B4EF64EDF}"/>
              </a:ext>
            </a:extLst>
          </p:cNvPr>
          <p:cNvSpPr txBox="1"/>
          <p:nvPr/>
        </p:nvSpPr>
        <p:spPr>
          <a:xfrm>
            <a:off x="9502863" y="3429000"/>
            <a:ext cx="25262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CHICLAYO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Cathédrale Sainte Marie</a:t>
            </a:r>
          </a:p>
        </p:txBody>
      </p:sp>
    </p:spTree>
    <p:extLst>
      <p:ext uri="{BB962C8B-B14F-4D97-AF65-F5344CB8AC3E}">
        <p14:creationId xmlns:p14="http://schemas.microsoft.com/office/powerpoint/2010/main" val="1321758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A4D15D6-CA7E-4651-861A-280C9FEAE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9613" y="259919"/>
            <a:ext cx="9567035" cy="6338161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4B663F-4CCD-B163-B051-DADCCCA4A186}"/>
              </a:ext>
            </a:extLst>
          </p:cNvPr>
          <p:cNvSpPr txBox="1"/>
          <p:nvPr/>
        </p:nvSpPr>
        <p:spPr>
          <a:xfrm>
            <a:off x="461314" y="3428999"/>
            <a:ext cx="198378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CHICLAYO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Parc des Muses</a:t>
            </a:r>
          </a:p>
        </p:txBody>
      </p:sp>
    </p:spTree>
    <p:extLst>
      <p:ext uri="{BB962C8B-B14F-4D97-AF65-F5344CB8AC3E}">
        <p14:creationId xmlns:p14="http://schemas.microsoft.com/office/powerpoint/2010/main" val="536305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8898B96-F275-F029-CFFF-8B09558C91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6000" y="792051"/>
            <a:ext cx="6720000" cy="50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C7F4E4-97A9-B775-41F9-123FDFF8B154}"/>
              </a:ext>
            </a:extLst>
          </p:cNvPr>
          <p:cNvSpPr txBox="1"/>
          <p:nvPr/>
        </p:nvSpPr>
        <p:spPr>
          <a:xfrm>
            <a:off x="4348912" y="5832051"/>
            <a:ext cx="5608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CHICLAYO – la ville -   Pérou</a:t>
            </a:r>
          </a:p>
        </p:txBody>
      </p:sp>
    </p:spTree>
    <p:extLst>
      <p:ext uri="{BB962C8B-B14F-4D97-AF65-F5344CB8AC3E}">
        <p14:creationId xmlns:p14="http://schemas.microsoft.com/office/powerpoint/2010/main" val="3760735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F6F547E-ADD4-7D16-1F0D-7445DB2A29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5500" y="425450"/>
            <a:ext cx="8001000" cy="60071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AFED93-8564-44BF-DAC0-BA1CF32A850A}"/>
              </a:ext>
            </a:extLst>
          </p:cNvPr>
          <p:cNvSpPr txBox="1"/>
          <p:nvPr/>
        </p:nvSpPr>
        <p:spPr>
          <a:xfrm>
            <a:off x="4009292" y="6432550"/>
            <a:ext cx="46077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Village de CATACAOS – au Pérou</a:t>
            </a:r>
          </a:p>
        </p:txBody>
      </p:sp>
    </p:spTree>
    <p:extLst>
      <p:ext uri="{BB962C8B-B14F-4D97-AF65-F5344CB8AC3E}">
        <p14:creationId xmlns:p14="http://schemas.microsoft.com/office/powerpoint/2010/main" val="580624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887915A-3A56-B6EC-E465-1DE8BC8455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8467" y="590028"/>
            <a:ext cx="8555064" cy="5697806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EB122F-7C83-BD79-D406-B52FDE0F2C3C}"/>
              </a:ext>
            </a:extLst>
          </p:cNvPr>
          <p:cNvSpPr txBox="1"/>
          <p:nvPr/>
        </p:nvSpPr>
        <p:spPr>
          <a:xfrm>
            <a:off x="3701510" y="6287834"/>
            <a:ext cx="71038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PIURA – la Place d’armes – centre-ville</a:t>
            </a:r>
          </a:p>
        </p:txBody>
      </p:sp>
    </p:spTree>
    <p:extLst>
      <p:ext uri="{BB962C8B-B14F-4D97-AF65-F5344CB8AC3E}">
        <p14:creationId xmlns:p14="http://schemas.microsoft.com/office/powerpoint/2010/main" val="3732944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CCF842D-1AC1-AA95-D774-63F20B8CEB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9287" y="723900"/>
            <a:ext cx="8353425" cy="54102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55492C9-4807-1D75-3BA1-2A7AAB7784BD}"/>
              </a:ext>
            </a:extLst>
          </p:cNvPr>
          <p:cNvSpPr txBox="1"/>
          <p:nvPr/>
        </p:nvSpPr>
        <p:spPr>
          <a:xfrm>
            <a:off x="3130658" y="6168325"/>
            <a:ext cx="7275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PIURA,     ville principale       -  Maison coloniale</a:t>
            </a:r>
          </a:p>
        </p:txBody>
      </p:sp>
    </p:spTree>
    <p:extLst>
      <p:ext uri="{BB962C8B-B14F-4D97-AF65-F5344CB8AC3E}">
        <p14:creationId xmlns:p14="http://schemas.microsoft.com/office/powerpoint/2010/main" val="534300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04B7715-0118-9844-725F-2B2525B6EA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228600"/>
            <a:ext cx="9753600" cy="64008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88873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9525A86-D3E8-5541-50DF-E18FFF671C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6966" y="586315"/>
            <a:ext cx="8458631" cy="475798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C1175F-5EAE-C6C2-8FD5-2E25654B5B33}"/>
              </a:ext>
            </a:extLst>
          </p:cNvPr>
          <p:cNvSpPr txBox="1"/>
          <p:nvPr/>
        </p:nvSpPr>
        <p:spPr>
          <a:xfrm>
            <a:off x="525164" y="5440688"/>
            <a:ext cx="59380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Excursion en buggy du désert d’ Huacachina  au Pérou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7B9A7947-0EF8-3B95-15F6-AE585BA70F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1437" y="3334963"/>
            <a:ext cx="5203597" cy="2936722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624411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D068EAB-3EEF-AC9A-2073-37C544C51E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8915" y="825513"/>
            <a:ext cx="7594170" cy="520697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621AA54-8734-C64C-B28E-D30C04971FC7}"/>
              </a:ext>
            </a:extLst>
          </p:cNvPr>
          <p:cNvSpPr txBox="1"/>
          <p:nvPr/>
        </p:nvSpPr>
        <p:spPr>
          <a:xfrm>
            <a:off x="4239550" y="6047712"/>
            <a:ext cx="52521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Oasis dans le désert Péruvien</a:t>
            </a:r>
          </a:p>
        </p:txBody>
      </p:sp>
    </p:spTree>
    <p:extLst>
      <p:ext uri="{BB962C8B-B14F-4D97-AF65-F5344CB8AC3E}">
        <p14:creationId xmlns:p14="http://schemas.microsoft.com/office/powerpoint/2010/main" val="4108200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6BA922F-DACC-68B1-AD87-40008F2C42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5227" y="334074"/>
            <a:ext cx="9289118" cy="618985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BF6307-42DC-CCA9-512C-AF91D183B23A}"/>
              </a:ext>
            </a:extLst>
          </p:cNvPr>
          <p:cNvSpPr txBox="1"/>
          <p:nvPr/>
        </p:nvSpPr>
        <p:spPr>
          <a:xfrm>
            <a:off x="211519" y="3429000"/>
            <a:ext cx="21232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 </a:t>
            </a:r>
            <a:r>
              <a:rPr lang="fr-FR" sz="2400" b="1" dirty="0">
                <a:solidFill>
                  <a:srgbClr val="FFFF00"/>
                </a:solidFill>
              </a:rPr>
              <a:t>Village de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HUACACHINA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dans désert de SECHURA ( Pérou)</a:t>
            </a:r>
          </a:p>
        </p:txBody>
      </p:sp>
    </p:spTree>
    <p:extLst>
      <p:ext uri="{BB962C8B-B14F-4D97-AF65-F5344CB8AC3E}">
        <p14:creationId xmlns:p14="http://schemas.microsoft.com/office/powerpoint/2010/main" val="3368017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1B771FF-3DAB-51FE-6FBA-8F1888DFBF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430" y="357429"/>
            <a:ext cx="10921139" cy="6143141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70945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F0520AC-158D-190D-1692-C22BA02D4F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3227" y="529689"/>
            <a:ext cx="8725545" cy="579862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30F3213-52F6-B21C-3C90-D7073D374851}"/>
              </a:ext>
            </a:extLst>
          </p:cNvPr>
          <p:cNvSpPr txBox="1"/>
          <p:nvPr/>
        </p:nvSpPr>
        <p:spPr>
          <a:xfrm>
            <a:off x="2653484" y="6396335"/>
            <a:ext cx="81905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Lagune ou oasis en plein désert de Sechura  -  Pérou</a:t>
            </a:r>
          </a:p>
        </p:txBody>
      </p:sp>
    </p:spTree>
    <p:extLst>
      <p:ext uri="{BB962C8B-B14F-4D97-AF65-F5344CB8AC3E}">
        <p14:creationId xmlns:p14="http://schemas.microsoft.com/office/powerpoint/2010/main" val="326746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D970FFE-9F7F-2D4E-A738-45D3BDBF80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1444" y="313094"/>
            <a:ext cx="9384375" cy="6231812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90057F-693E-1709-FE12-719020510B7B}"/>
              </a:ext>
            </a:extLst>
          </p:cNvPr>
          <p:cNvSpPr txBox="1"/>
          <p:nvPr/>
        </p:nvSpPr>
        <p:spPr>
          <a:xfrm>
            <a:off x="10073680" y="3523354"/>
            <a:ext cx="199928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Côte de sable rouge du désert Péruvien</a:t>
            </a:r>
          </a:p>
        </p:txBody>
      </p:sp>
    </p:spTree>
    <p:extLst>
      <p:ext uri="{BB962C8B-B14F-4D97-AF65-F5344CB8AC3E}">
        <p14:creationId xmlns:p14="http://schemas.microsoft.com/office/powerpoint/2010/main" val="909222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CEAF699-433A-14F8-FFBF-3BBD3BA451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449" y="769330"/>
            <a:ext cx="7713034" cy="558434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F0273EFC-7FF5-769E-7C87-FAEE85D0CE0B}"/>
              </a:ext>
            </a:extLst>
          </p:cNvPr>
          <p:cNvSpPr txBox="1"/>
          <p:nvPr/>
        </p:nvSpPr>
        <p:spPr>
          <a:xfrm>
            <a:off x="8877300" y="4914429"/>
            <a:ext cx="84579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PEROU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Désert de SECHURA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CE880FE-EF7F-A217-A0C5-A41553D5BEAE}"/>
              </a:ext>
            </a:extLst>
          </p:cNvPr>
          <p:cNvSpPr txBox="1"/>
          <p:nvPr/>
        </p:nvSpPr>
        <p:spPr>
          <a:xfrm>
            <a:off x="112689" y="273490"/>
            <a:ext cx="107220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Proposé Le Désert  De </a:t>
            </a:r>
            <a:r>
              <a:rPr lang="fr-FR" sz="2400" b="1" dirty="0" err="1">
                <a:solidFill>
                  <a:srgbClr val="FFFF00"/>
                </a:solidFill>
              </a:rPr>
              <a:t>Séchura</a:t>
            </a:r>
            <a:r>
              <a:rPr lang="fr-FR" sz="2400" b="1" dirty="0">
                <a:solidFill>
                  <a:srgbClr val="FFFF00"/>
                </a:solidFill>
              </a:rPr>
              <a:t> Les Fouilles Archéologiques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87DB117-FFC5-0C3D-2460-15DD874EABB8}"/>
              </a:ext>
            </a:extLst>
          </p:cNvPr>
          <p:cNvSpPr txBox="1"/>
          <p:nvPr/>
        </p:nvSpPr>
        <p:spPr>
          <a:xfrm>
            <a:off x="8645496" y="2044700"/>
            <a:ext cx="34068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E202E34-6BC5-503E-31FD-F856BC9A5064}"/>
              </a:ext>
            </a:extLst>
          </p:cNvPr>
          <p:cNvSpPr txBox="1"/>
          <p:nvPr/>
        </p:nvSpPr>
        <p:spPr>
          <a:xfrm>
            <a:off x="9817149" y="3269495"/>
            <a:ext cx="34068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643185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326</Words>
  <Application>Microsoft Office PowerPoint</Application>
  <PresentationFormat>Grand écran</PresentationFormat>
  <Paragraphs>47</Paragraphs>
  <Slides>23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micro</dc:creator>
  <cp:lastModifiedBy>Daniel Moulac</cp:lastModifiedBy>
  <cp:revision>5</cp:revision>
  <dcterms:created xsi:type="dcterms:W3CDTF">2024-02-28T17:01:40Z</dcterms:created>
  <dcterms:modified xsi:type="dcterms:W3CDTF">2024-02-29T05:18:42Z</dcterms:modified>
</cp:coreProperties>
</file>