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2" r:id="rId4"/>
    <p:sldId id="281" r:id="rId5"/>
    <p:sldId id="280" r:id="rId6"/>
    <p:sldId id="279" r:id="rId7"/>
    <p:sldId id="278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3" r:id="rId22"/>
    <p:sldId id="264" r:id="rId23"/>
    <p:sldId id="262" r:id="rId24"/>
    <p:sldId id="261" r:id="rId25"/>
    <p:sldId id="260" r:id="rId26"/>
    <p:sldId id="259" r:id="rId27"/>
    <p:sldId id="258" r:id="rId28"/>
    <p:sldId id="283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34" autoAdjust="0"/>
    <p:restoredTop sz="94660"/>
  </p:normalViewPr>
  <p:slideViewPr>
    <p:cSldViewPr snapToGrid="0">
      <p:cViewPr varScale="1">
        <p:scale>
          <a:sx n="94" d="100"/>
          <a:sy n="94" d="100"/>
        </p:scale>
        <p:origin x="12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908304-E074-CB33-F9BA-B5D0C0C635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6E0101D-4284-49B7-16CC-F661125535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C8AC03-EE85-78AD-9B37-6E3D63B4E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A05C9-6E69-4E3B-96D5-88AADD65C44C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458E867-D692-6B39-84FE-EFC7E9824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0C3826-E43A-E07D-81A1-2EC639EB3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05B8-28F4-4EA2-BFE4-98B0FBBB3C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69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AC2389-11F7-33E6-08CE-2E96B6DCF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FF8CB52-AAF2-6465-4E67-96768C7188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4C1A0C-2825-4ECC-6ABF-D50A6E358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A05C9-6E69-4E3B-96D5-88AADD65C44C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28FBE8-FABB-0641-5C8B-BA69F644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993490-928D-E775-5EE3-5782144FA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05B8-28F4-4EA2-BFE4-98B0FBBB3C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725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B58D53-FFAE-D889-75C8-7AECC6308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7963E0F-032C-FB2A-D110-EEA415B534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F915D2-39A9-3E4A-7E9D-AA8DF663B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A05C9-6E69-4E3B-96D5-88AADD65C44C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431987B-B7B2-AE78-DF86-4D8974242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594695-7E68-179F-DB54-4CD82829B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05B8-28F4-4EA2-BFE4-98B0FBBB3C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910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79E6C8-0A3B-95C9-E535-14AD7DAB3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20096CD-EA4C-A055-B480-BD3459778F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FB21652-CB8C-94A6-9780-BDBC71F2E6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B74AF75-0E77-9B7A-1998-449937A7E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A05C9-6E69-4E3B-96D5-88AADD65C44C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B4767A9-84BF-9FF6-C648-CBED56265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5B4B0A-7271-5202-5B84-42D2D4DFC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05B8-28F4-4EA2-BFE4-98B0FBBB3C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0138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488835-B55A-EA2B-653F-0640C315E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BBF0357-382C-044B-D2E2-4773B9B7ED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1A5885C-1B43-212E-5B4C-6A0C1CDF9A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4437DC1-9C81-8F78-26F6-73709E49C6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E0A161A-DD8A-3E14-BD3B-50BA4363AA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0C6041B-0725-B018-9272-14077BF4E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A05C9-6E69-4E3B-96D5-88AADD65C44C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E07E0CA-60BA-EC87-15F3-E3BFE2F25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93C89DE-B6A5-0F66-77D4-C685CB6A9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05B8-28F4-4EA2-BFE4-98B0FBBB3C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9092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05DAED-A86F-59EE-40A4-25EC85FC5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9C689BF-004F-6D20-81D6-3113437E2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A05C9-6E69-4E3B-96D5-88AADD65C44C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3217104-8E23-960B-A29F-C8B657C22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C8BC64C-2204-A561-69D2-C1B0CF393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05B8-28F4-4EA2-BFE4-98B0FBBB3C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0914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143B4C2-B877-3E23-F3C4-34BD8B53E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A05C9-6E69-4E3B-96D5-88AADD65C44C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51E792C-1ACB-129F-05F5-810F2E6A3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9D627DC-197C-0EF2-7AEE-51379C9E3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05B8-28F4-4EA2-BFE4-98B0FBBB3C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69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F224B5-60EF-DC53-B06A-39FD291E1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8E22AB-F1EC-4F6E-9282-F05803B9D8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6B41A68-D460-77AD-FD50-C0FB6AC94C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6F2987C-62C0-48A4-FD0A-31CEC5CD1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A05C9-6E69-4E3B-96D5-88AADD65C44C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F6BA4BA-4155-13D3-AEAC-11B115B75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D089209-0900-A542-1D9F-6D4F7BD07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05B8-28F4-4EA2-BFE4-98B0FBBB3C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84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5B5FB9-23D8-AC82-3DCA-3D6E03C19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CB7393E-F348-0FA8-1A86-098394760A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A33B084-5EF4-0C46-F0A8-6FCA124C94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C99675-5927-5555-0813-ED8CA9BED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A05C9-6E69-4E3B-96D5-88AADD65C44C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A11355D-0247-E2E8-F319-145275B47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34ECCC-881A-1048-6949-0C4B1416B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05B8-28F4-4EA2-BFE4-98B0FBBB3C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570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47C5C0-AEAC-3366-DDC2-8DDDF13A8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9D30521-1090-29F6-BDA7-7C32D1F890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2B0D92-D4F1-2A9E-753F-547527DB5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A05C9-6E69-4E3B-96D5-88AADD65C44C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95BF4F-3BF5-0E68-5B5B-310CF9EEE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5226EC-CCEB-1F90-B94E-F34FF6BBD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05B8-28F4-4EA2-BFE4-98B0FBBB3C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7157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F93620C-4F06-5857-6AA4-EC57BDE0B8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EE9AB1A-4F28-71B3-A887-72E9460EC4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441EBE0-F105-5873-ABA0-E029B2743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A05C9-6E69-4E3B-96D5-88AADD65C44C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8B214D-780E-F095-5A81-38DF38993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AC2FD18-C30A-2632-ACFD-B0BA0534F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05B8-28F4-4EA2-BFE4-98B0FBBB3C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472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96AFEEE-919A-D90C-35FF-A3BDBEDDC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F75B89C-D47C-F594-CB64-0557B2B044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78ECF1-4590-8E9F-0F1F-794C3A4900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9A05C9-6E69-4E3B-96D5-88AADD65C44C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6EDD70-96FD-99F3-3779-8034842F34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432861-5F0A-E86D-2FA7-01C2C0D2C3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B05B8-28F4-4EA2-BFE4-98B0FBBB3C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8457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ersonne, chaussures, homme&#10;&#10;Description générée automatiquement">
            <a:extLst>
              <a:ext uri="{FF2B5EF4-FFF2-40B4-BE49-F238E27FC236}">
                <a16:creationId xmlns:a16="http://schemas.microsoft.com/office/drawing/2014/main" id="{11509BDA-BC83-4259-06AE-E3F3FB99D2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136" y="261000"/>
            <a:ext cx="4752000" cy="6336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2B06C8D-FC32-36A8-A86C-F97AE1DEFB6A}"/>
              </a:ext>
            </a:extLst>
          </p:cNvPr>
          <p:cNvSpPr txBox="1"/>
          <p:nvPr/>
        </p:nvSpPr>
        <p:spPr>
          <a:xfrm>
            <a:off x="5499652" y="473035"/>
            <a:ext cx="66923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La Fête De L’Ours Dans les Pyrénées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D1E689E-8779-A3CC-2C0A-817EE8C9187F}"/>
              </a:ext>
            </a:extLst>
          </p:cNvPr>
          <p:cNvSpPr txBox="1"/>
          <p:nvPr/>
        </p:nvSpPr>
        <p:spPr>
          <a:xfrm>
            <a:off x="5687180" y="4799870"/>
            <a:ext cx="5721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fêtes de l’Ours dans les Pyrénées</a:t>
            </a:r>
          </a:p>
        </p:txBody>
      </p:sp>
    </p:spTree>
    <p:extLst>
      <p:ext uri="{BB962C8B-B14F-4D97-AF65-F5344CB8AC3E}">
        <p14:creationId xmlns:p14="http://schemas.microsoft.com/office/powerpoint/2010/main" val="2372489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  <p:sndAc>
          <p:stSnd loop="1">
            <p:snd r:embed="rId2" name="Jules Massenet - Meditation from Thais for Violin and Piano.wav"/>
          </p:stSnd>
        </p:sndAc>
      </p:transition>
    </mc:Choice>
    <mc:Fallback>
      <p:transition spd="slow" advClick="0" advTm="8000">
        <p:fade/>
        <p:sndAc>
          <p:stSnd loop="1">
            <p:snd r:embed="rId2" name="Jules Massenet - Meditation from Thais for Violin and Pian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F9FD8E-899C-4369-4C41-DF29A6AE92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6F11241-BF12-DC9F-A3D0-F31571049E0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/>
              <a:t>Les fêtes de l’ours mettent en scène la relation ours-hommes chasseurs et femmes.</a:t>
            </a:r>
          </a:p>
          <a:p>
            <a:pPr algn="ctr"/>
            <a:endParaRPr lang="fr-FR" sz="3600" b="1" dirty="0"/>
          </a:p>
          <a:p>
            <a:pPr algn="ctr"/>
            <a:r>
              <a:rPr lang="fr-FR" sz="3600" b="1" dirty="0"/>
              <a:t>La fête de l'ours marquait le départ des chasseurs des villages du Vallespir à la chasse à l'ours. Ce dernier est un prédateur très modéré des troupeaux de moutons, il peut voler un agneau mais les vaches et les taureaux les chassent facilement, et sa fourrure a beaucoup de valeur. Des familles de chasseurs existaient dans les villages. </a:t>
            </a:r>
            <a:r>
              <a:rPr lang="fr-FR" sz="3600" b="1" dirty="0" err="1"/>
              <a:t>Egalement</a:t>
            </a:r>
            <a:r>
              <a:rPr lang="fr-FR" sz="3600" b="1" dirty="0"/>
              <a:t>, ses petits étaient enlevés pour devenir des sujets de distraction (montreurs d'ours) alors que la mère est très protectrice.</a:t>
            </a:r>
          </a:p>
        </p:txBody>
      </p:sp>
    </p:spTree>
    <p:extLst>
      <p:ext uri="{BB962C8B-B14F-4D97-AF65-F5344CB8AC3E}">
        <p14:creationId xmlns:p14="http://schemas.microsoft.com/office/powerpoint/2010/main" val="52238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DD179A-507A-F13C-1ED3-87926EF7B2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marron, personne&#10;&#10;Description générée automatiquement">
            <a:extLst>
              <a:ext uri="{FF2B5EF4-FFF2-40B4-BE49-F238E27FC236}">
                <a16:creationId xmlns:a16="http://schemas.microsoft.com/office/drawing/2014/main" id="{576387F0-2C28-83FD-D128-7FAA1A9771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5063" y="1292915"/>
            <a:ext cx="6624000" cy="45043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71481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6DF4E9-0965-6487-FE95-6ABFC8D8DC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ol, habits, personne, plein air&#10;&#10;Description générée automatiquement">
            <a:extLst>
              <a:ext uri="{FF2B5EF4-FFF2-40B4-BE49-F238E27FC236}">
                <a16:creationId xmlns:a16="http://schemas.microsoft.com/office/drawing/2014/main" id="{04964535-39CD-FBDF-586A-60FDD43F6E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6000" y="1147002"/>
            <a:ext cx="6840000" cy="482904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7838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322BA1-26AF-9B6E-C449-E4C9EC4C10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personne, bâtiment&#10;&#10;Description générée automatiquement">
            <a:extLst>
              <a:ext uri="{FF2B5EF4-FFF2-40B4-BE49-F238E27FC236}">
                <a16:creationId xmlns:a16="http://schemas.microsoft.com/office/drawing/2014/main" id="{A96F6CEF-4555-10FF-21DF-BF012C876A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2000" y="1026000"/>
            <a:ext cx="6408000" cy="4806000"/>
          </a:xfrm>
          <a:prstGeom prst="rect">
            <a:avLst/>
          </a:prstGeom>
          <a:ln w="1905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45341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D61186-5DAF-2399-4BFC-848F86FA1C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fourrure, singe, grand singe&#10;&#10;Description générée automatiquement">
            <a:extLst>
              <a:ext uri="{FF2B5EF4-FFF2-40B4-BE49-F238E27FC236}">
                <a16:creationId xmlns:a16="http://schemas.microsoft.com/office/drawing/2014/main" id="{C30F7789-FA47-BCE2-2A1B-D30EF638E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0639" y="489000"/>
            <a:ext cx="8820000" cy="5880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26542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D8CFED-3493-31EA-EDA0-DDB591DE4D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bâtiment&#10;&#10;Description générée automatiquement">
            <a:extLst>
              <a:ext uri="{FF2B5EF4-FFF2-40B4-BE49-F238E27FC236}">
                <a16:creationId xmlns:a16="http://schemas.microsoft.com/office/drawing/2014/main" id="{D2B47A05-85D6-787D-9B7F-DE97B035BB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301" y="279000"/>
            <a:ext cx="9445398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02993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E33942-C449-7830-3AC7-5EB50DD69E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ourrure, mammifère, rembourré, Personnage de fiction&#10;&#10;Description générée automatiquement">
            <a:extLst>
              <a:ext uri="{FF2B5EF4-FFF2-40B4-BE49-F238E27FC236}">
                <a16:creationId xmlns:a16="http://schemas.microsoft.com/office/drawing/2014/main" id="{5B800113-172F-A105-A490-5BB40BA318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" y="479517"/>
            <a:ext cx="5904000" cy="393788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abits, personne, Visage humain, homme&#10;&#10;Description générée automatiquement">
            <a:extLst>
              <a:ext uri="{FF2B5EF4-FFF2-40B4-BE49-F238E27FC236}">
                <a16:creationId xmlns:a16="http://schemas.microsoft.com/office/drawing/2014/main" id="{229173C0-79B9-92C6-8D30-AAACC57D65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2000" y="2824912"/>
            <a:ext cx="5508000" cy="367376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2326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29FACA-9BBB-9523-7E10-94BF34547C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habits, chaussures&#10;&#10;Description générée automatiquement">
            <a:extLst>
              <a:ext uri="{FF2B5EF4-FFF2-40B4-BE49-F238E27FC236}">
                <a16:creationId xmlns:a16="http://schemas.microsoft.com/office/drawing/2014/main" id="{373D605F-65FC-801F-3CDD-EBD47D6079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299" y="279000"/>
            <a:ext cx="944540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30789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BD39FF-6CC9-31B2-DE93-56BB1F37B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Visage humain, jeune enfant, jeune&#10;&#10;Description générée automatiquement">
            <a:extLst>
              <a:ext uri="{FF2B5EF4-FFF2-40B4-BE49-F238E27FC236}">
                <a16:creationId xmlns:a16="http://schemas.microsoft.com/office/drawing/2014/main" id="{4169CBB7-9DE5-3B73-01BE-B7A56C6F11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858" y="189000"/>
            <a:ext cx="431460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5961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50B50D-4D68-2C87-0B86-5F4C6F366D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Visage humain, chapeau, habits&#10;&#10;Description générée automatiquement">
            <a:extLst>
              <a:ext uri="{FF2B5EF4-FFF2-40B4-BE49-F238E27FC236}">
                <a16:creationId xmlns:a16="http://schemas.microsoft.com/office/drawing/2014/main" id="{A7153FA6-316A-CF87-0BAF-67F1D7C49D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6597" y="171000"/>
            <a:ext cx="4338572" cy="65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95580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3E5CFD1-B72E-6F89-C7B5-B8C4775323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homme, fourrure&#10;&#10;Description générée automatiquement">
            <a:extLst>
              <a:ext uri="{FF2B5EF4-FFF2-40B4-BE49-F238E27FC236}">
                <a16:creationId xmlns:a16="http://schemas.microsoft.com/office/drawing/2014/main" id="{87A3B4C2-8061-592E-0A18-FABCD8C234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80000" y="465830"/>
            <a:ext cx="9432000" cy="592634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19626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354266-EA6A-42D9-CEC2-BE54DAAC0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ol, habits, personne, plein air&#10;&#10;Description générée automatiquement">
            <a:extLst>
              <a:ext uri="{FF2B5EF4-FFF2-40B4-BE49-F238E27FC236}">
                <a16:creationId xmlns:a16="http://schemas.microsoft.com/office/drawing/2014/main" id="{58D61395-C152-5E80-BDE8-3EBF33BD14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7585" y="1154268"/>
            <a:ext cx="6444000" cy="454946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62164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8ADF7F-E1E1-F155-75FA-42B07A322B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homme, personne&#10;&#10;Description générée automatiquement">
            <a:extLst>
              <a:ext uri="{FF2B5EF4-FFF2-40B4-BE49-F238E27FC236}">
                <a16:creationId xmlns:a16="http://schemas.microsoft.com/office/drawing/2014/main" id="{FAF1F6BD-B9F6-A2FA-C2AD-B2DD5B012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0594" y="1331100"/>
            <a:ext cx="6300000" cy="41958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46137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EF3CDE-8BC8-4D9F-062F-29C5743E45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veste&#10;&#10;Description générée automatiquement">
            <a:extLst>
              <a:ext uri="{FF2B5EF4-FFF2-40B4-BE49-F238E27FC236}">
                <a16:creationId xmlns:a16="http://schemas.microsoft.com/office/drawing/2014/main" id="{BE5134EF-7F1D-CDC6-A22F-1F8E78EC3D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4000" y="879840"/>
            <a:ext cx="6984000" cy="509832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72132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A5DFBF-3D98-32DC-1A7C-85BF3F06D2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haussures, homme&#10;&#10;Description générée automatiquement">
            <a:extLst>
              <a:ext uri="{FF2B5EF4-FFF2-40B4-BE49-F238E27FC236}">
                <a16:creationId xmlns:a16="http://schemas.microsoft.com/office/drawing/2014/main" id="{1807154C-1ABA-E903-4837-6A64B43C3F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4000" y="604992"/>
            <a:ext cx="7524000" cy="564801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25773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827DFE-A8C2-9F96-5D28-ACDF482BD5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ersonne, ours&#10;&#10;Description générée automatiquement">
            <a:extLst>
              <a:ext uri="{FF2B5EF4-FFF2-40B4-BE49-F238E27FC236}">
                <a16:creationId xmlns:a16="http://schemas.microsoft.com/office/drawing/2014/main" id="{B5F7B461-B62E-002B-E9E6-C76540F77C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271587"/>
            <a:ext cx="7620000" cy="43148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32492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954F7-01E8-0A28-3E25-F3464AE854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39DBF71-8010-2340-E70F-B216FF4589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890" y="1134643"/>
            <a:ext cx="6984000" cy="458871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92060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F8C283-4929-6B23-B566-0117583FFE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ourrure, horreur, plein air, personne&#10;&#10;Description générée automatiquement">
            <a:extLst>
              <a:ext uri="{FF2B5EF4-FFF2-40B4-BE49-F238E27FC236}">
                <a16:creationId xmlns:a16="http://schemas.microsoft.com/office/drawing/2014/main" id="{AE98FEA1-47AE-4A19-2712-2A071F44DA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7095" y="364500"/>
            <a:ext cx="8172000" cy="6129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5175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7395C6-7AA7-FA21-A524-AEDD1375C9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habits, plein air, personne&#10;&#10;Description générée automatiquement">
            <a:extLst>
              <a:ext uri="{FF2B5EF4-FFF2-40B4-BE49-F238E27FC236}">
                <a16:creationId xmlns:a16="http://schemas.microsoft.com/office/drawing/2014/main" id="{BBA152C9-E7A4-D716-656C-36DD44B1FD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8000" y="310500"/>
            <a:ext cx="8316000" cy="6237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25663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4BE15B-799E-B654-9309-D2D46F857B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ersonne&#10;&#10;Description générée automatiquement">
            <a:extLst>
              <a:ext uri="{FF2B5EF4-FFF2-40B4-BE49-F238E27FC236}">
                <a16:creationId xmlns:a16="http://schemas.microsoft.com/office/drawing/2014/main" id="{9B369631-C431-614B-40F9-539ABF72B4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00" y="1761048"/>
            <a:ext cx="11232000" cy="333590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61190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F3F3F1-01A5-A671-72AA-86D774EEAA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singe, fourrure, bâtiment&#10;&#10;Description générée automatiquement">
            <a:extLst>
              <a:ext uri="{FF2B5EF4-FFF2-40B4-BE49-F238E27FC236}">
                <a16:creationId xmlns:a16="http://schemas.microsoft.com/office/drawing/2014/main" id="{F5A73C1F-A9B4-C7A1-CBAE-A065813132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187" y="1047750"/>
            <a:ext cx="8429625" cy="47625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6909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180035-CEB1-0A38-46A8-6B98D3C754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haussures, homme&#10;&#10;Description générée automatiquement">
            <a:extLst>
              <a:ext uri="{FF2B5EF4-FFF2-40B4-BE49-F238E27FC236}">
                <a16:creationId xmlns:a16="http://schemas.microsoft.com/office/drawing/2014/main" id="{000CB0BD-A58B-A453-FAE9-7559246DFE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7350" y="657225"/>
            <a:ext cx="8877300" cy="55435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93002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A191EE-E20E-C92D-2380-4CCC6234F9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omme, habits, personne, arme&#10;&#10;Description générée automatiquement">
            <a:extLst>
              <a:ext uri="{FF2B5EF4-FFF2-40B4-BE49-F238E27FC236}">
                <a16:creationId xmlns:a16="http://schemas.microsoft.com/office/drawing/2014/main" id="{4A9040B3-D231-2F7C-9B74-5D591F5688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0712" y="623887"/>
            <a:ext cx="8410575" cy="561022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8366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EB8860-3322-265A-4910-08907F9A2E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haussures, homme&#10;&#10;Description générée automatiquement">
            <a:extLst>
              <a:ext uri="{FF2B5EF4-FFF2-40B4-BE49-F238E27FC236}">
                <a16:creationId xmlns:a16="http://schemas.microsoft.com/office/drawing/2014/main" id="{13AC941B-AC0C-4BED-D23E-C7B34DA595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2820" y="715474"/>
            <a:ext cx="8136000" cy="542705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89568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94B886-116B-F9D6-0173-9FABDAD191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habits, homme, plein air&#10;&#10;Description générée automatiquement">
            <a:extLst>
              <a:ext uri="{FF2B5EF4-FFF2-40B4-BE49-F238E27FC236}">
                <a16:creationId xmlns:a16="http://schemas.microsoft.com/office/drawing/2014/main" id="{79C6D506-5FCD-40AB-999F-091D0B93F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7289" y="459000"/>
            <a:ext cx="8904989" cy="5940000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6156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F2DCFC-36D1-F0C5-6F26-A78C98554C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personne, homme&#10;&#10;Description générée automatiquement">
            <a:extLst>
              <a:ext uri="{FF2B5EF4-FFF2-40B4-BE49-F238E27FC236}">
                <a16:creationId xmlns:a16="http://schemas.microsoft.com/office/drawing/2014/main" id="{8DD282C2-9EA2-064D-2E50-4666B43BF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512" y="459000"/>
            <a:ext cx="8904976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93230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BF09F1-EDD5-90AA-9C89-23CB759E1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ersonne, homme, plein air&#10;&#10;Description générée automatiquement">
            <a:extLst>
              <a:ext uri="{FF2B5EF4-FFF2-40B4-BE49-F238E27FC236}">
                <a16:creationId xmlns:a16="http://schemas.microsoft.com/office/drawing/2014/main" id="{0A9E60FE-D002-9A93-4AEA-35B903F04B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795130"/>
            <a:ext cx="7308000" cy="5481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DE63813-8A82-91D8-50D5-32DD2C04A0AB}"/>
              </a:ext>
            </a:extLst>
          </p:cNvPr>
          <p:cNvSpPr txBox="1"/>
          <p:nvPr/>
        </p:nvSpPr>
        <p:spPr>
          <a:xfrm>
            <a:off x="238539" y="132522"/>
            <a:ext cx="10906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La Fête De L’ours Dans Les Pyrénées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B53FE20-20B0-3690-DAFD-505D7040FFCF}"/>
              </a:ext>
            </a:extLst>
          </p:cNvPr>
          <p:cNvSpPr txBox="1"/>
          <p:nvPr/>
        </p:nvSpPr>
        <p:spPr>
          <a:xfrm>
            <a:off x="7818782" y="2358887"/>
            <a:ext cx="43732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BE29F3E-957A-9670-8598-461AA9642B3E}"/>
              </a:ext>
            </a:extLst>
          </p:cNvPr>
          <p:cNvSpPr txBox="1"/>
          <p:nvPr/>
        </p:nvSpPr>
        <p:spPr>
          <a:xfrm>
            <a:off x="9163878" y="3167390"/>
            <a:ext cx="396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469640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137</Words>
  <Application>Microsoft Office PowerPoint</Application>
  <PresentationFormat>Grand écran</PresentationFormat>
  <Paragraphs>8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2024-02-14T12:49:54Z</dcterms:created>
  <dcterms:modified xsi:type="dcterms:W3CDTF">2024-02-14T14:54:46Z</dcterms:modified>
</cp:coreProperties>
</file>