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1" r:id="rId4"/>
    <p:sldId id="258" r:id="rId5"/>
    <p:sldId id="267" r:id="rId6"/>
    <p:sldId id="262" r:id="rId7"/>
    <p:sldId id="263" r:id="rId8"/>
    <p:sldId id="264" r:id="rId9"/>
    <p:sldId id="268" r:id="rId10"/>
    <p:sldId id="265" r:id="rId11"/>
    <p:sldId id="266" r:id="rId12"/>
    <p:sldId id="270" r:id="rId13"/>
    <p:sldId id="269" r:id="rId14"/>
    <p:sldId id="271" r:id="rId15"/>
    <p:sldId id="274" r:id="rId16"/>
    <p:sldId id="272" r:id="rId17"/>
    <p:sldId id="276" r:id="rId18"/>
    <p:sldId id="277" r:id="rId19"/>
    <p:sldId id="273" r:id="rId20"/>
    <p:sldId id="275" r:id="rId21"/>
    <p:sldId id="27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MnqpfuZ2MpfFiOwYv5k9g==" hashData="IfzNajZR0rWjzfTEFud8PguvPv3lWEW7vgJBWd906MQakXKX5u56hnjn0sTusdT3FaZ9VuYpm8JpdHY7cfz8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514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6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384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696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9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59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596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38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04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38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52CBE-E901-4908-96ED-42342D3EC613}" type="datetimeFigureOut">
              <a:rPr lang="fr-FR" smtClean="0"/>
              <a:t>18/02/2024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9DCF5-2AF7-48A0-9A7C-826ED584EF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06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10" Type="http://schemas.openxmlformats.org/officeDocument/2006/relationships/image" Target="../media/image26.jpg"/><Relationship Id="rId4" Type="http://schemas.openxmlformats.org/officeDocument/2006/relationships/image" Target="../media/image20.jpg"/><Relationship Id="rId9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11" Type="http://schemas.openxmlformats.org/officeDocument/2006/relationships/image" Target="../media/image58.jpg"/><Relationship Id="rId5" Type="http://schemas.openxmlformats.org/officeDocument/2006/relationships/image" Target="../media/image52.jpg"/><Relationship Id="rId10" Type="http://schemas.openxmlformats.org/officeDocument/2006/relationships/image" Target="../media/image57.jpg"/><Relationship Id="rId4" Type="http://schemas.openxmlformats.org/officeDocument/2006/relationships/image" Target="../media/image51.jpg"/><Relationship Id="rId9" Type="http://schemas.openxmlformats.org/officeDocument/2006/relationships/image" Target="../media/image5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310" y="245043"/>
            <a:ext cx="11733190" cy="6285714"/>
          </a:xfrm>
          <a:prstGeom prst="rect">
            <a:avLst/>
          </a:prstGeom>
        </p:spPr>
      </p:pic>
      <p:pic>
        <p:nvPicPr>
          <p:cNvPr id="1026" name="Picture 2" descr="ACCUEIL - La Roque Saint Christoph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10" y="4986454"/>
            <a:ext cx="32385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2703" y="4986454"/>
            <a:ext cx="3454510" cy="135245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058" y="3387900"/>
            <a:ext cx="1298448" cy="144475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72" y="1992211"/>
            <a:ext cx="292417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66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10000 B.C. Soundtrack - The End (480p_30fps_H264-128kbit_AAC).wav"/>
          </p:stSnd>
        </p:sndAc>
      </p:transition>
    </mc:Choice>
    <mc:Fallback xmlns="">
      <p:transition spd="slow" advClick="0" advTm="5000">
        <p:sndAc>
          <p:stSnd>
            <p:snd r:embed="rId9" name="10000 B.C. Soundtrack - The End (480p_30fps_H264-128kbit_AAC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4500"/>
          </a:xfrm>
          <a:prstGeom prst="rect">
            <a:avLst/>
          </a:prstGeom>
        </p:spPr>
      </p:pic>
      <p:pic>
        <p:nvPicPr>
          <p:cNvPr id="6" name="Picture 2" descr="Vidéo : en Dordogne, la Roque Saint-Christophe revit en 3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439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4549676"/>
            <a:ext cx="1216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rgbClr val="353535"/>
                </a:solidFill>
                <a:latin typeface="Open Sans"/>
              </a:rPr>
              <a:t>A mi-hauteur d’une falaise de 80 mètres de haut et de 1 km de long, La Roque Saint Christophe se situe à </a:t>
            </a:r>
            <a:r>
              <a:rPr lang="fr-FR" b="1" dirty="0" err="1">
                <a:solidFill>
                  <a:srgbClr val="353535"/>
                </a:solidFill>
                <a:latin typeface="Open Sans"/>
              </a:rPr>
              <a:t>Peyzac</a:t>
            </a:r>
            <a:r>
              <a:rPr lang="fr-FR" b="1" dirty="0">
                <a:solidFill>
                  <a:srgbClr val="353535"/>
                </a:solidFill>
                <a:latin typeface="Open Sans"/>
              </a:rPr>
              <a:t>-Le-Moustier en Dordogne, entre les </a:t>
            </a:r>
            <a:r>
              <a:rPr lang="fr-FR" b="1" dirty="0" err="1">
                <a:solidFill>
                  <a:srgbClr val="353535"/>
                </a:solidFill>
                <a:latin typeface="Open Sans"/>
              </a:rPr>
              <a:t>Eyzies</a:t>
            </a:r>
            <a:r>
              <a:rPr lang="fr-FR" b="1" dirty="0">
                <a:solidFill>
                  <a:srgbClr val="353535"/>
                </a:solidFill>
                <a:latin typeface="Open Sans"/>
              </a:rPr>
              <a:t>-de-</a:t>
            </a:r>
            <a:r>
              <a:rPr lang="fr-FR" b="1" dirty="0" err="1">
                <a:solidFill>
                  <a:srgbClr val="353535"/>
                </a:solidFill>
                <a:latin typeface="Open Sans"/>
              </a:rPr>
              <a:t>Tayac</a:t>
            </a:r>
            <a:r>
              <a:rPr lang="fr-FR" b="1" dirty="0">
                <a:solidFill>
                  <a:srgbClr val="353535"/>
                </a:solidFill>
                <a:latin typeface="Open Sans"/>
              </a:rPr>
              <a:t> et la grotte de Lascaux à Montignac.</a:t>
            </a:r>
          </a:p>
          <a:p>
            <a:pPr algn="ctr"/>
            <a:r>
              <a:rPr lang="fr-FR" b="1" dirty="0">
                <a:solidFill>
                  <a:srgbClr val="353535"/>
                </a:solidFill>
                <a:latin typeface="Open Sans"/>
              </a:rPr>
              <a:t>Ici, l’homme a vécu dès la préhistoire dans des cavités naturelles au pied de cet immense mur de </a:t>
            </a:r>
            <a:r>
              <a:rPr lang="fr-FR" b="1" dirty="0" smtClean="0">
                <a:solidFill>
                  <a:srgbClr val="353535"/>
                </a:solidFill>
                <a:latin typeface="Open Sans"/>
              </a:rPr>
              <a:t>calcaire avant </a:t>
            </a:r>
            <a:r>
              <a:rPr lang="fr-FR" b="1" dirty="0">
                <a:solidFill>
                  <a:srgbClr val="353535"/>
                </a:solidFill>
                <a:latin typeface="Open Sans"/>
              </a:rPr>
              <a:t>d’y construire, au Moyen Age, un fort et une cité troglodytique.</a:t>
            </a:r>
          </a:p>
          <a:p>
            <a:pPr algn="ctr"/>
            <a:r>
              <a:rPr lang="fr-FR" b="1" dirty="0">
                <a:solidFill>
                  <a:srgbClr val="353535"/>
                </a:solidFill>
                <a:latin typeface="Open Sans"/>
              </a:rPr>
              <a:t>La visite, qui vous permet de comprendre le mode d’aménagement des habitations troglodytiques, se révèle étonnante. Cuisine, lieux de culte, ingénieuses machines de génie civil en état de marche : tout est magnifiquement reconstitué et expliqué pour faire de ce village troglodytique un livret ouvert sur 55 000 ans de pratiques humaines.</a:t>
            </a:r>
          </a:p>
        </p:txBody>
      </p:sp>
    </p:spTree>
    <p:extLst>
      <p:ext uri="{BB962C8B-B14F-4D97-AF65-F5344CB8AC3E}">
        <p14:creationId xmlns:p14="http://schemas.microsoft.com/office/powerpoint/2010/main" val="26951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00" y="491563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10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234" y="0"/>
            <a:ext cx="4320000" cy="324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48000" cy="3264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704" y="0"/>
            <a:ext cx="2448000" cy="326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08540"/>
            <a:ext cx="4064000" cy="304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469" y="0"/>
            <a:ext cx="2448000" cy="3264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3608540"/>
            <a:ext cx="3996000" cy="3048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00" y="3608540"/>
            <a:ext cx="4064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3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4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18" y="504089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4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18" y="605965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24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9" y="157618"/>
            <a:ext cx="4064000" cy="304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62" y="157618"/>
            <a:ext cx="171196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202" y="167012"/>
            <a:ext cx="4064000" cy="302921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621" y="167012"/>
            <a:ext cx="1711960" cy="304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9" y="3432375"/>
            <a:ext cx="4064000" cy="3048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62" y="3432375"/>
            <a:ext cx="4064000" cy="3048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42" y="3432375"/>
            <a:ext cx="1711960" cy="3048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621" y="3432375"/>
            <a:ext cx="171196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6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4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0" t="8401" r="11050" b="12147"/>
          <a:stretch/>
        </p:blipFill>
        <p:spPr>
          <a:xfrm>
            <a:off x="0" y="801666"/>
            <a:ext cx="5110619" cy="544882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000" y="801666"/>
            <a:ext cx="6840000" cy="544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24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3" t="12325" r="20797" b="16323"/>
          <a:stretch/>
        </p:blipFill>
        <p:spPr>
          <a:xfrm>
            <a:off x="312977" y="1036877"/>
            <a:ext cx="4171167" cy="403338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902" y="529767"/>
            <a:ext cx="7344000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16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87547" y="1501902"/>
            <a:ext cx="6857999" cy="38541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3000" y="1501901"/>
            <a:ext cx="6857999" cy="385419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341549" y="1508653"/>
            <a:ext cx="6857999" cy="385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4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56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40" y="125260"/>
            <a:ext cx="4064000" cy="228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30" y="4362188"/>
            <a:ext cx="4064000" cy="228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15" y="3534427"/>
            <a:ext cx="4064000" cy="304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15" y="204105"/>
            <a:ext cx="4064000" cy="304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185" y="125260"/>
            <a:ext cx="2430084" cy="383818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145" y="2605413"/>
            <a:ext cx="3168000" cy="404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00" y="516615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35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99" y="605965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2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896" y="251565"/>
            <a:ext cx="4064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4" y="251565"/>
            <a:ext cx="4064000" cy="304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896" y="3781818"/>
            <a:ext cx="4064000" cy="276929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4" y="3781818"/>
            <a:ext cx="4064000" cy="276929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40001" y="1512000"/>
            <a:ext cx="5112000" cy="38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5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844" y="0"/>
            <a:ext cx="4064000" cy="228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932" y="2292993"/>
            <a:ext cx="4064000" cy="2286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194" y="4578750"/>
            <a:ext cx="4075738" cy="2286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737" y="10297"/>
            <a:ext cx="3991325" cy="2286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063" y="2306594"/>
            <a:ext cx="4064000" cy="2286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063" y="4578750"/>
            <a:ext cx="4064000" cy="2286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5" y="0"/>
            <a:ext cx="4064000" cy="22860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5" y="2299004"/>
            <a:ext cx="4064000" cy="22860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8082"/>
            <a:ext cx="406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8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00381" y="1495152"/>
            <a:ext cx="6857999" cy="385419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11" y="13500"/>
            <a:ext cx="79211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20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3322" y="2328371"/>
            <a:ext cx="3333750" cy="26574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15479" y="529688"/>
            <a:ext cx="28789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Bientôt !!!</a:t>
            </a:r>
            <a:endParaRPr lang="fr-FR" sz="54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751" y="5322824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18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3.33333E-6 L 0.66419 0.022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03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134</Words>
  <Application>Microsoft Office PowerPoint</Application>
  <PresentationFormat>Grand écran</PresentationFormat>
  <Paragraphs>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Open Sans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11</cp:revision>
  <dcterms:created xsi:type="dcterms:W3CDTF">2024-02-17T22:01:35Z</dcterms:created>
  <dcterms:modified xsi:type="dcterms:W3CDTF">2024-02-18T16:52:56Z</dcterms:modified>
</cp:coreProperties>
</file>