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Vulkán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Vulkan">
            <a:hlinkClick r:id="" action="ppaction://media"/>
            <a:extLst>
              <a:ext uri="{FF2B5EF4-FFF2-40B4-BE49-F238E27FC236}">
                <a16:creationId xmlns:a16="http://schemas.microsoft.com/office/drawing/2014/main" id="{60DE45E9-D0FF-7EA7-416C-0405E8E45BD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9948" y="620688"/>
            <a:ext cx="7400484" cy="4522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8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283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2024-03-01T14:49:07Z</dcterms:modified>
</cp:coreProperties>
</file>