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7" r:id="rId8"/>
    <p:sldId id="288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09" r:id="rId24"/>
    <p:sldId id="316" r:id="rId25"/>
    <p:sldId id="312" r:id="rId26"/>
    <p:sldId id="311" r:id="rId27"/>
    <p:sldId id="315" r:id="rId28"/>
    <p:sldId id="308" r:id="rId29"/>
    <p:sldId id="30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146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03C258-926B-BB2A-3C89-BC4D9C3E5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19100"/>
            <a:ext cx="10801200" cy="60198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5D714A48-796B-2B9D-EDDF-772BAE136E4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88288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03360E1F-8CDF-5A51-21EC-FBB756EF92B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28924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 Mourir auprès de mon amou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1 Mourir auprès de mon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D4E2BE9-753C-0021-7686-D6BC5472F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0592"/>
            <a:ext cx="10801200" cy="538642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B4DC35D9-A0CF-80E3-A1D9-4064110B4913}"/>
              </a:ext>
            </a:extLst>
          </p:cNvPr>
          <p:cNvSpPr/>
          <p:nvPr/>
        </p:nvSpPr>
        <p:spPr>
          <a:xfrm>
            <a:off x="7392144" y="620688"/>
            <a:ext cx="41044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146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406E8C75-2E5C-97E8-0E5C-9B69C8014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7BBD7F-D6B9-62C5-C08C-46FB39010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B129C5-A077-728E-96BC-8A93B11BA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E93FA1-8C19-4699-221C-296871416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1339CC-2189-8F62-156C-43ACC389D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1FE524-2C6C-13B4-2F87-5527FB3BD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44C881-8D18-07D6-483C-97F125575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36C74E-9B49-20C7-6853-B8C84DF13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E70A5F-70C1-5BE3-0E11-382867612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4CF6985-6774-6C00-6565-605EBE367B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E7CE56-7614-088C-D814-B97CC17AF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F647B6-C4E0-5DDC-DD98-AB5B8C19A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729192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FE6938-6D39-78B8-39BC-364265773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E14003-4CA4-D9D2-CED8-B6802B63A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FEC8D5-52EA-94A5-3C97-B0A427E7FE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334B3A-329C-9630-974D-5EAF106D8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198CE2-8A81-A63B-EBCF-8122394AC2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5CF3BA-E69D-95FF-4F5C-EF4496536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457769-2C79-37F6-BC5D-8D548CF46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DE9BCA-2E93-BAEC-DE3C-F0A455757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1EE7C0-688F-621C-6EFD-77025DAF8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CCFF44-289A-B98C-4EB5-73D99DFAD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FBCC43-7E25-B84A-3F4A-29823EFDD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4C33B4-9FC0-EBD8-3D6A-6CC9468AF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8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BDFBB2C-C1BD-1A0F-773C-BB545F2FF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4DFC0B5-1F42-C84A-302C-68EF4389E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B676DEC-38A5-8079-B57F-DE023405A7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7110"/>
            <a:ext cx="10729192" cy="565385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41C3644-C8FA-AD3D-1D69-6F32D7A86C58}"/>
              </a:ext>
            </a:extLst>
          </p:cNvPr>
          <p:cNvSpPr/>
          <p:nvPr/>
        </p:nvSpPr>
        <p:spPr>
          <a:xfrm>
            <a:off x="407368" y="836712"/>
            <a:ext cx="309634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437</TotalTime>
  <Words>67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149</cp:revision>
  <dcterms:created xsi:type="dcterms:W3CDTF">2020-02-21T13:54:42Z</dcterms:created>
  <dcterms:modified xsi:type="dcterms:W3CDTF">2024-03-01T14:30:21Z</dcterms:modified>
</cp:coreProperties>
</file>