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72" r:id="rId3"/>
    <p:sldId id="256" r:id="rId4"/>
    <p:sldId id="294" r:id="rId5"/>
    <p:sldId id="293" r:id="rId6"/>
    <p:sldId id="292" r:id="rId7"/>
    <p:sldId id="267" r:id="rId8"/>
    <p:sldId id="291" r:id="rId9"/>
    <p:sldId id="290" r:id="rId10"/>
    <p:sldId id="295" r:id="rId11"/>
    <p:sldId id="265" r:id="rId12"/>
    <p:sldId id="284" r:id="rId13"/>
    <p:sldId id="296" r:id="rId14"/>
    <p:sldId id="297" r:id="rId15"/>
    <p:sldId id="287" r:id="rId16"/>
    <p:sldId id="289" r:id="rId17"/>
    <p:sldId id="288" r:id="rId18"/>
    <p:sldId id="286" r:id="rId19"/>
    <p:sldId id="285" r:id="rId20"/>
    <p:sldId id="281" r:id="rId21"/>
    <p:sldId id="283" r:id="rId22"/>
    <p:sldId id="282" r:id="rId23"/>
    <p:sldId id="280" r:id="rId24"/>
    <p:sldId id="279" r:id="rId25"/>
    <p:sldId id="278" r:id="rId26"/>
    <p:sldId id="277" r:id="rId27"/>
    <p:sldId id="276" r:id="rId28"/>
    <p:sldId id="275" r:id="rId29"/>
    <p:sldId id="274" r:id="rId30"/>
    <p:sldId id="273" r:id="rId31"/>
    <p:sldId id="271" r:id="rId32"/>
    <p:sldId id="270" r:id="rId33"/>
    <p:sldId id="269" r:id="rId34"/>
    <p:sldId id="268" r:id="rId35"/>
    <p:sldId id="266" r:id="rId36"/>
    <p:sldId id="298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3450" autoAdjust="0"/>
    <p:restoredTop sz="94660"/>
  </p:normalViewPr>
  <p:slideViewPr>
    <p:cSldViewPr snapToGrid="0">
      <p:cViewPr varScale="1">
        <p:scale>
          <a:sx n="78" d="100"/>
          <a:sy n="78" d="100"/>
        </p:scale>
        <p:origin x="178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755A8B-5215-F2A1-15D8-B6C1217548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3EFA56-4C66-73D6-A49F-C8A5E83C309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16BAB7A-66B0-6C35-5C23-C493FFE7D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DA71A4-84C4-7B62-A209-D3A4A47BC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16C6F72-CF82-81AA-0825-A828A2087B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648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FB8863-D57D-64C0-2047-040A36E362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7C44B7E-2073-BD96-711A-9534F735C1D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E9C019-5837-FDCE-A4CD-97859A24D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AC72F3-574D-679E-A1DB-6A280476A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7680EF-4356-3A29-380B-31AB38678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5459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A3684C-0228-DE36-E11E-D1E0D11CAE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7C79F9-8795-E323-F401-DC7518387D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CAEA4D-8FFF-3260-5D60-0464FE212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E1793FC-C89A-BC39-53B8-E5169A5B2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605B381-8BD2-A09F-ABE0-8918B3E20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9869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69BF90-08B9-6213-0EFD-FC2C2FD9F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85FF654-14A2-814E-0449-14FED817D7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8320DA5-F133-8A46-B42B-771A84CB1D4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C1CB0A9-45F4-F879-5759-53D67DB2E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E745354-DB0D-2C25-B440-AC8C0E1DA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6D1C74B-FB00-3E20-3715-585B41E5C9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719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52E25E-E2D4-0924-1FF1-DBC9DB0F29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6FC836F-BAAE-91CA-6202-AFF4A61699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C83250E-D69C-8AB1-CAD7-87A0554848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9D6C742-1BB2-89B2-A246-CFDB0E6EB5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2681B400-6AA4-81CB-0C1D-0B78BA4BD7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583B3592-69B3-9476-A105-A70E5B5A6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3629C63-B40B-A142-4221-883DC45155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447F156-1E6B-F5A8-F332-38DFB2FFF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1656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B60997-6883-60D0-A6F6-04D3750DE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A560DCF8-10C2-379F-E267-689734ACB6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CDEC4D63-A17F-4162-C8CB-B28F14F10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34C12B1-CE88-DC95-9804-D2129B0ACF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700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98D4F550-550A-C7FF-9FA5-B0DA78883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896DCB7-937C-21B1-8616-263FEA7F0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CE1A9A3-9F93-78C4-99DC-232F790B36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3424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E93FBD-88FC-0540-2CEC-EF50112D40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1BC4E47-F930-FF33-E0C5-4B9ABE6598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1CE7CB-2160-381A-0B00-EF4014B55C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808974-A55F-A230-4DA9-B044415A6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1861E11-AD67-77F8-41D2-C1529A2A9C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A332DD-3797-FCD8-0051-A45D377A66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93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2EE9F0-2A74-0BF3-48AD-87D4FAD60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0DC2F58C-9851-6832-1026-E8346E202AB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17C9C5FA-10F5-EDEE-D62F-C230F2A734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349449B-6036-DDC3-BAA4-53B989AFE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4034FFB-67D4-E35C-C105-67A360F35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AEB3634-7EAF-1F84-D936-AABA2E0CF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318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191B1-7675-44ED-4A3A-502097B92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CB8DB84-6E72-E52F-7551-CD0A2C2520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566A868-CB66-788F-D408-C912210925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8F83138-43ED-8039-9D8A-6877CE230E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DBA768-C4C3-00A7-3DC2-221B9D8CE0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9523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185F230B-C443-6C69-CED9-EEF9907E8F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3CA9ECC-EF3C-2803-8309-4B1BB643C8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52FC87-C055-7247-E296-2F796EFC25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A2A2CF-1CC0-2D72-D6FD-C7C59F262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482842C-6D36-5710-794E-716206846D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789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C5C1E17-2B4D-C2B1-79E1-7FDAEA3BB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308369A-ED7F-51E0-5AE6-32093F8242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251D59-A524-E1B1-7066-8737C5E92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09DA385-D5FA-4E67-934F-CC471C2CBE28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590071-9B92-8FAF-6570-11F13DDDA6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745668B-2B3E-7BD1-4389-33F1AD419D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3ED7757-CEDE-4C7E-9968-DD5A39D23AA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4338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1F0B993-9F95-E754-C952-E9616900B5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Color Cover">
            <a:extLst>
              <a:ext uri="{FF2B5EF4-FFF2-40B4-BE49-F238E27FC236}">
                <a16:creationId xmlns:a16="http://schemas.microsoft.com/office/drawing/2014/main" id="{8B2B1708-8CE4-4A20-94F5-55118AE2CB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C2D6DD8-FAD6-401D-9DE6-71DD04C98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3" name="Color">
              <a:extLst>
                <a:ext uri="{FF2B5EF4-FFF2-40B4-BE49-F238E27FC236}">
                  <a16:creationId xmlns:a16="http://schemas.microsoft.com/office/drawing/2014/main" id="{1BAD33E9-3181-4B0F-B82D-384777D819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4" name="Color">
              <a:extLst>
                <a:ext uri="{FF2B5EF4-FFF2-40B4-BE49-F238E27FC236}">
                  <a16:creationId xmlns:a16="http://schemas.microsoft.com/office/drawing/2014/main" id="{CF64871D-491F-4731-8BF2-391FF2F067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pic>
        <p:nvPicPr>
          <p:cNvPr id="3" name="Image 2" descr="Une image contenant bâtiment, plein air, fenêtre, ciel&#10;&#10;Description générée automatiquement">
            <a:extLst>
              <a:ext uri="{FF2B5EF4-FFF2-40B4-BE49-F238E27FC236}">
                <a16:creationId xmlns:a16="http://schemas.microsoft.com/office/drawing/2014/main" id="{087069F6-F6C0-50FB-1200-45371243BFE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43130" y="598259"/>
            <a:ext cx="10889442" cy="5680742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D5E59B-1C42-1A3E-41BF-C69B8688EC21}"/>
              </a:ext>
            </a:extLst>
          </p:cNvPr>
          <p:cNvSpPr txBox="1"/>
          <p:nvPr/>
        </p:nvSpPr>
        <p:spPr>
          <a:xfrm>
            <a:off x="963473" y="74571"/>
            <a:ext cx="998337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La Comme De Mas D’Agenais (En </a:t>
            </a:r>
            <a:r>
              <a:rPr lang="fr-FR" sz="2400" b="1" dirty="0" err="1">
                <a:solidFill>
                  <a:srgbClr val="FFFF00"/>
                </a:solidFill>
              </a:rPr>
              <a:t>lot-Et-Garonne</a:t>
            </a:r>
            <a:r>
              <a:rPr lang="fr-FR" sz="2400" b="1" dirty="0">
                <a:solidFill>
                  <a:srgbClr val="FFFF00"/>
                </a:solidFill>
              </a:rPr>
              <a:t>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4916BF3-225F-8111-F66F-B65B1348535B}"/>
              </a:ext>
            </a:extLst>
          </p:cNvPr>
          <p:cNvSpPr txBox="1"/>
          <p:nvPr/>
        </p:nvSpPr>
        <p:spPr>
          <a:xfrm>
            <a:off x="3939540" y="6321764"/>
            <a:ext cx="82524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Mairie De Mas D’Agenais)</a:t>
            </a:r>
          </a:p>
        </p:txBody>
      </p:sp>
    </p:spTree>
    <p:extLst>
      <p:ext uri="{BB962C8B-B14F-4D97-AF65-F5344CB8AC3E}">
        <p14:creationId xmlns:p14="http://schemas.microsoft.com/office/powerpoint/2010/main" val="2355610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  <p:sndAc>
          <p:stSnd loop="1">
            <p:snd r:embed="rId2" name="Christian MORIN   AQUARELLA.wav"/>
          </p:stSnd>
        </p:sndAc>
      </p:transition>
    </mc:Choice>
    <mc:Fallback xmlns="">
      <p:transition spd="slow" advClick="0" advTm="8000">
        <p:fade/>
        <p:sndAc>
          <p:stSnd loop="1">
            <p:snd r:embed="rId4" name="Christian MORIN   AQUARELL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FAE828D-E4CF-FBA3-A0D3-EF639657CF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8F64D3D3-B3D9-CB60-CE99-2FCF8DFB081E}"/>
              </a:ext>
            </a:extLst>
          </p:cNvPr>
          <p:cNvSpPr txBox="1"/>
          <p:nvPr/>
        </p:nvSpPr>
        <p:spPr>
          <a:xfrm>
            <a:off x="503584" y="151179"/>
            <a:ext cx="11396868" cy="6555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</a:rPr>
              <a:t>Le </a:t>
            </a:r>
            <a:r>
              <a:rPr lang="fr-FR" sz="6000" b="1" dirty="0" err="1">
                <a:solidFill>
                  <a:schemeClr val="bg1"/>
                </a:solidFill>
              </a:rPr>
              <a:t>Mas-d'Agenais</a:t>
            </a:r>
            <a:r>
              <a:rPr lang="fr-FR" sz="6000" b="1" dirty="0">
                <a:solidFill>
                  <a:schemeClr val="bg1"/>
                </a:solidFill>
              </a:rPr>
              <a:t> est une commune du Sud-Ouest de la France, située dans le département de Lot-et-Garonne en région Nouvelle-Aquitaine. Ses habitants sont appelés les Massais</a:t>
            </a:r>
          </a:p>
        </p:txBody>
      </p:sp>
    </p:spTree>
    <p:extLst>
      <p:ext uri="{BB962C8B-B14F-4D97-AF65-F5344CB8AC3E}">
        <p14:creationId xmlns:p14="http://schemas.microsoft.com/office/powerpoint/2010/main" val="6612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âtiment, arbre, ciel&#10;&#10;Description générée automatiquement">
            <a:extLst>
              <a:ext uri="{FF2B5EF4-FFF2-40B4-BE49-F238E27FC236}">
                <a16:creationId xmlns:a16="http://schemas.microsoft.com/office/drawing/2014/main" id="{CDA1A672-1AE2-1FF7-92AC-61254CF29BC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6950" y="279000"/>
            <a:ext cx="798418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B8FF8BA5-BBB9-57A6-A772-C73DBFC772C7}"/>
              </a:ext>
            </a:extLst>
          </p:cNvPr>
          <p:cNvSpPr txBox="1"/>
          <p:nvPr/>
        </p:nvSpPr>
        <p:spPr>
          <a:xfrm>
            <a:off x="182880" y="3360420"/>
            <a:ext cx="3291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Maisons surplombant la halte nautique sur le canal.</a:t>
            </a:r>
          </a:p>
        </p:txBody>
      </p:sp>
    </p:spTree>
    <p:extLst>
      <p:ext uri="{BB962C8B-B14F-4D97-AF65-F5344CB8AC3E}">
        <p14:creationId xmlns:p14="http://schemas.microsoft.com/office/powerpoint/2010/main" val="3487564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2D46BBA-5A1E-7264-D3D1-B7D9631DB3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nature&#10;&#10;Description générée automatiquement">
            <a:extLst>
              <a:ext uri="{FF2B5EF4-FFF2-40B4-BE49-F238E27FC236}">
                <a16:creationId xmlns:a16="http://schemas.microsoft.com/office/drawing/2014/main" id="{66C42C20-93FC-99C8-8F36-91E933C088F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054100"/>
            <a:ext cx="9753600" cy="47498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7AF07F-8376-B230-F46F-F3024C70ABDB}"/>
              </a:ext>
            </a:extLst>
          </p:cNvPr>
          <p:cNvSpPr txBox="1"/>
          <p:nvPr/>
        </p:nvSpPr>
        <p:spPr>
          <a:xfrm>
            <a:off x="3964305" y="5621020"/>
            <a:ext cx="728091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du bourg prise de l'ouest.</a:t>
            </a:r>
          </a:p>
        </p:txBody>
      </p:sp>
    </p:spTree>
    <p:extLst>
      <p:ext uri="{BB962C8B-B14F-4D97-AF65-F5344CB8AC3E}">
        <p14:creationId xmlns:p14="http://schemas.microsoft.com/office/powerpoint/2010/main" val="3910335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A44252-8C9D-8840-662D-652908B8DE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herbe, plein air, nuage, arbre&#10;&#10;Description générée automatiquement">
            <a:extLst>
              <a:ext uri="{FF2B5EF4-FFF2-40B4-BE49-F238E27FC236}">
                <a16:creationId xmlns:a16="http://schemas.microsoft.com/office/drawing/2014/main" id="{323F65FF-D928-7742-4D88-A881232B9A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70211" y="366653"/>
            <a:ext cx="8172000" cy="6124694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AE26394-4B66-F0F9-B587-6E7E4AA8BB96}"/>
              </a:ext>
            </a:extLst>
          </p:cNvPr>
          <p:cNvSpPr txBox="1"/>
          <p:nvPr/>
        </p:nvSpPr>
        <p:spPr>
          <a:xfrm>
            <a:off x="901700" y="3951932"/>
            <a:ext cx="266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Mas Agenais</a:t>
            </a:r>
          </a:p>
        </p:txBody>
      </p:sp>
    </p:spTree>
    <p:extLst>
      <p:ext uri="{BB962C8B-B14F-4D97-AF65-F5344CB8AC3E}">
        <p14:creationId xmlns:p14="http://schemas.microsoft.com/office/powerpoint/2010/main" val="41466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B1FC463-FFC6-38EE-65C5-000E168CCD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Architecture médiévale&#10;&#10;Description générée automatiquement">
            <a:extLst>
              <a:ext uri="{FF2B5EF4-FFF2-40B4-BE49-F238E27FC236}">
                <a16:creationId xmlns:a16="http://schemas.microsoft.com/office/drawing/2014/main" id="{5D85E612-5AB0-3117-E1CA-372C3457FD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2311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F0B714-7017-A8BD-7042-EF567CA34D8D}"/>
              </a:ext>
            </a:extLst>
          </p:cNvPr>
          <p:cNvSpPr txBox="1"/>
          <p:nvPr/>
        </p:nvSpPr>
        <p:spPr>
          <a:xfrm>
            <a:off x="297180" y="3051810"/>
            <a:ext cx="28346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L'église Saint-Vincent, entrée sud</a:t>
            </a:r>
            <a:r>
              <a:rPr lang="fr-FR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21342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87468CB-6D44-0B13-F0A1-0F19C491CE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lein air, ciel, Architecture médiévale&#10;&#10;Description générée automatiquement">
            <a:extLst>
              <a:ext uri="{FF2B5EF4-FFF2-40B4-BE49-F238E27FC236}">
                <a16:creationId xmlns:a16="http://schemas.microsoft.com/office/drawing/2014/main" id="{B3C3C67B-694F-E336-1CB0-8B044FC2DF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8000" y="273800"/>
            <a:ext cx="8856000" cy="590400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6BE2993-913E-9B63-3982-F500D37E0C9A}"/>
              </a:ext>
            </a:extLst>
          </p:cNvPr>
          <p:cNvSpPr txBox="1"/>
          <p:nvPr/>
        </p:nvSpPr>
        <p:spPr>
          <a:xfrm>
            <a:off x="4445000" y="6221500"/>
            <a:ext cx="10033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Mas  Agenais Collégial</a:t>
            </a:r>
          </a:p>
        </p:txBody>
      </p:sp>
    </p:spTree>
    <p:extLst>
      <p:ext uri="{BB962C8B-B14F-4D97-AF65-F5344CB8AC3E}">
        <p14:creationId xmlns:p14="http://schemas.microsoft.com/office/powerpoint/2010/main" val="37932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C9683B-43B8-1038-C1EA-729DDE4EA7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porte, plein air, arche&#10;&#10;Description générée automatiquement">
            <a:extLst>
              <a:ext uri="{FF2B5EF4-FFF2-40B4-BE49-F238E27FC236}">
                <a16:creationId xmlns:a16="http://schemas.microsoft.com/office/drawing/2014/main" id="{6D6EA409-D145-9BDF-A968-D14FC8D668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8099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F90152-EE70-014E-1156-055F1BE0B2C6}"/>
              </a:ext>
            </a:extLst>
          </p:cNvPr>
          <p:cNvSpPr txBox="1"/>
          <p:nvPr/>
        </p:nvSpPr>
        <p:spPr>
          <a:xfrm>
            <a:off x="9591420" y="3595092"/>
            <a:ext cx="26005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porche latéral de l'église.</a:t>
            </a:r>
          </a:p>
        </p:txBody>
      </p:sp>
    </p:spTree>
    <p:extLst>
      <p:ext uri="{BB962C8B-B14F-4D97-AF65-F5344CB8AC3E}">
        <p14:creationId xmlns:p14="http://schemas.microsoft.com/office/powerpoint/2010/main" val="1118551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5419563-288C-BF3C-121B-4AE4F52D3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voiture&#10;&#10;Description générée automatiquement">
            <a:extLst>
              <a:ext uri="{FF2B5EF4-FFF2-40B4-BE49-F238E27FC236}">
                <a16:creationId xmlns:a16="http://schemas.microsoft.com/office/drawing/2014/main" id="{3CD5C508-0BD9-F28E-1B71-071C0ED0EF8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745" y="189000"/>
            <a:ext cx="8640000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0F829F2-7A3D-9DE5-29AF-57F59B361211}"/>
              </a:ext>
            </a:extLst>
          </p:cNvPr>
          <p:cNvSpPr txBox="1"/>
          <p:nvPr/>
        </p:nvSpPr>
        <p:spPr>
          <a:xfrm>
            <a:off x="273755" y="3257550"/>
            <a:ext cx="22059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Le </a:t>
            </a:r>
            <a:r>
              <a:rPr lang="fr-FR" sz="2400" b="1" i="1" dirty="0" err="1">
                <a:solidFill>
                  <a:srgbClr val="FFFF00"/>
                </a:solidFill>
              </a:rPr>
              <a:t>Mas-d'Agenais</a:t>
            </a:r>
            <a:r>
              <a:rPr lang="fr-FR" sz="2400" b="1" i="1" dirty="0">
                <a:solidFill>
                  <a:srgbClr val="FFFF00"/>
                </a:solidFill>
              </a:rPr>
              <a:t> église Saint-Vincent </a:t>
            </a:r>
          </a:p>
        </p:txBody>
      </p:sp>
    </p:spTree>
    <p:extLst>
      <p:ext uri="{BB962C8B-B14F-4D97-AF65-F5344CB8AC3E}">
        <p14:creationId xmlns:p14="http://schemas.microsoft.com/office/powerpoint/2010/main" val="266690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chapelle, allée centrale, cathédrale&#10;&#10;Description générée automatiquement">
            <a:extLst>
              <a:ext uri="{FF2B5EF4-FFF2-40B4-BE49-F238E27FC236}">
                <a16:creationId xmlns:a16="http://schemas.microsoft.com/office/drawing/2014/main" id="{87CEE143-CE90-F4A4-36FF-65377CECDEE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260370"/>
            <a:ext cx="7848000" cy="633726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24884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847231-2B9C-7CA5-B8B3-E42792417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bâtiment, meubles, arche, chapelle&#10;&#10;Description générée automatiquement">
            <a:extLst>
              <a:ext uri="{FF2B5EF4-FFF2-40B4-BE49-F238E27FC236}">
                <a16:creationId xmlns:a16="http://schemas.microsoft.com/office/drawing/2014/main" id="{89AE84BF-C844-5FBA-3B4D-66BA2719B3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51600" y="698110"/>
            <a:ext cx="6984000" cy="563958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02235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8F0969C-9835-689A-3902-EDC96E002D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offre, chapelle, cathédrale&#10;&#10;Description générée automatiquement">
            <a:extLst>
              <a:ext uri="{FF2B5EF4-FFF2-40B4-BE49-F238E27FC236}">
                <a16:creationId xmlns:a16="http://schemas.microsoft.com/office/drawing/2014/main" id="{5D0ABA87-FCE6-5534-3318-BA5FE5118A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9631" y="189000"/>
            <a:ext cx="4858481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AE2952-D611-6350-4F43-03AB282E34D0}"/>
              </a:ext>
            </a:extLst>
          </p:cNvPr>
          <p:cNvSpPr txBox="1"/>
          <p:nvPr/>
        </p:nvSpPr>
        <p:spPr>
          <a:xfrm>
            <a:off x="8340090" y="3931920"/>
            <a:ext cx="38519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rgbClr val="FFFF00"/>
                </a:solidFill>
              </a:rPr>
              <a:t>La nef.</a:t>
            </a:r>
          </a:p>
        </p:txBody>
      </p:sp>
    </p:spTree>
    <p:extLst>
      <p:ext uri="{BB962C8B-B14F-4D97-AF65-F5344CB8AC3E}">
        <p14:creationId xmlns:p14="http://schemas.microsoft.com/office/powerpoint/2010/main" val="1545605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art, statue, symbole, mythologie&#10;&#10;Description générée automatiquement">
            <a:extLst>
              <a:ext uri="{FF2B5EF4-FFF2-40B4-BE49-F238E27FC236}">
                <a16:creationId xmlns:a16="http://schemas.microsoft.com/office/drawing/2014/main" id="{2CCAD455-5C7E-E141-014B-A863BB4125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7897" y="189000"/>
            <a:ext cx="4616206" cy="648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CA9559F9-BAAE-DFB3-CE27-1DA31A0793D4}"/>
              </a:ext>
            </a:extLst>
          </p:cNvPr>
          <p:cNvSpPr txBox="1"/>
          <p:nvPr/>
        </p:nvSpPr>
        <p:spPr>
          <a:xfrm>
            <a:off x="816265" y="3429000"/>
            <a:ext cx="34417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Crucifixion Par Rembrandt 1631 St Vincent  De Mas D’Agenais </a:t>
            </a:r>
          </a:p>
        </p:txBody>
      </p:sp>
    </p:spTree>
    <p:extLst>
      <p:ext uri="{BB962C8B-B14F-4D97-AF65-F5344CB8AC3E}">
        <p14:creationId xmlns:p14="http://schemas.microsoft.com/office/powerpoint/2010/main" val="1518637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shred/>
        <p:sndAc>
          <p:stSnd>
            <p:snd r:embed="rId2" name="Christian MORIN   AQUARELLA.wav"/>
          </p:stSnd>
        </p:sndAc>
      </p:transition>
    </mc:Choice>
    <mc:Fallback>
      <p:transition spd="slow" advClick="0" advTm="8000">
        <p:fade/>
        <p:sndAc>
          <p:stSnd>
            <p:snd r:embed="rId2" name="Christian MORIN   AQUARELLA.wav"/>
          </p:stSnd>
        </p:sndAc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texte, capture d’écran, Visage humain&#10;&#10;Description générée automatiquement">
            <a:extLst>
              <a:ext uri="{FF2B5EF4-FFF2-40B4-BE49-F238E27FC236}">
                <a16:creationId xmlns:a16="http://schemas.microsoft.com/office/drawing/2014/main" id="{AE910B22-1192-A705-646E-00658C3B4F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7500" y="1110375"/>
            <a:ext cx="8244000" cy="46372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05D5D95F-9BE3-85C2-0FD1-0BE11821BCA7}"/>
              </a:ext>
            </a:extLst>
          </p:cNvPr>
          <p:cNvSpPr txBox="1"/>
          <p:nvPr/>
        </p:nvSpPr>
        <p:spPr>
          <a:xfrm>
            <a:off x="1676400" y="5877363"/>
            <a:ext cx="9182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 christ En Croix De Rembrandt Mas D’Agenais</a:t>
            </a:r>
            <a:endParaRPr lang="fr-FR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679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7058755-26AF-5D8E-7EA9-C43CA4572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oiture, Véhicule terrestre, véhicule&#10;&#10;Description générée automatiquement">
            <a:extLst>
              <a:ext uri="{FF2B5EF4-FFF2-40B4-BE49-F238E27FC236}">
                <a16:creationId xmlns:a16="http://schemas.microsoft.com/office/drawing/2014/main" id="{E9617605-6F82-41B1-D1AC-6A144BBA1E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5245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043231-AF8A-0946-AAF0-049333756D4C}"/>
              </a:ext>
            </a:extLst>
          </p:cNvPr>
          <p:cNvSpPr txBox="1"/>
          <p:nvPr/>
        </p:nvSpPr>
        <p:spPr>
          <a:xfrm>
            <a:off x="628650" y="3429000"/>
            <a:ext cx="259379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La halle, vue oues</a:t>
            </a:r>
            <a:r>
              <a:rPr lang="fr-FR" dirty="0">
                <a:solidFill>
                  <a:srgbClr val="FFFF00"/>
                </a:solidFill>
              </a:rPr>
              <a:t>t.</a:t>
            </a:r>
          </a:p>
        </p:txBody>
      </p:sp>
    </p:spTree>
    <p:extLst>
      <p:ext uri="{BB962C8B-B14F-4D97-AF65-F5344CB8AC3E}">
        <p14:creationId xmlns:p14="http://schemas.microsoft.com/office/powerpoint/2010/main" val="4289259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1053E1E-023E-7AE1-2611-C73965DEA0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roue&#10;&#10;Description générée automatiquement">
            <a:extLst>
              <a:ext uri="{FF2B5EF4-FFF2-40B4-BE49-F238E27FC236}">
                <a16:creationId xmlns:a16="http://schemas.microsoft.com/office/drawing/2014/main" id="{26502A4B-0460-2CD1-3D5A-223F48140E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089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B862E9D-041C-E361-5818-43A465912C95}"/>
              </a:ext>
            </a:extLst>
          </p:cNvPr>
          <p:cNvSpPr txBox="1"/>
          <p:nvPr/>
        </p:nvSpPr>
        <p:spPr>
          <a:xfrm>
            <a:off x="9406890" y="3589020"/>
            <a:ext cx="26746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halle, vue est.</a:t>
            </a:r>
          </a:p>
        </p:txBody>
      </p:sp>
    </p:spTree>
    <p:extLst>
      <p:ext uri="{BB962C8B-B14F-4D97-AF65-F5344CB8AC3E}">
        <p14:creationId xmlns:p14="http://schemas.microsoft.com/office/powerpoint/2010/main" val="1884089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650C00F-9AF9-1DF0-CFA0-F4F4691B71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bre&#10;&#10;Description générée automatiquement">
            <a:extLst>
              <a:ext uri="{FF2B5EF4-FFF2-40B4-BE49-F238E27FC236}">
                <a16:creationId xmlns:a16="http://schemas.microsoft.com/office/drawing/2014/main" id="{5B249D7F-A7B7-A2BA-A85E-4533E1378F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043" y="549000"/>
            <a:ext cx="9239069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E89B52-3A3C-44BA-B975-3E29F6EA6FE7}"/>
              </a:ext>
            </a:extLst>
          </p:cNvPr>
          <p:cNvSpPr txBox="1"/>
          <p:nvPr/>
        </p:nvSpPr>
        <p:spPr>
          <a:xfrm>
            <a:off x="125730" y="2800350"/>
            <a:ext cx="18973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Lavoir de la fontaine </a:t>
            </a:r>
            <a:r>
              <a:rPr lang="fr-FR" sz="2400" b="1" dirty="0" err="1">
                <a:solidFill>
                  <a:srgbClr val="FFFF00"/>
                </a:solidFill>
              </a:rPr>
              <a:t>Galiane</a:t>
            </a:r>
            <a:r>
              <a:rPr lang="fr-FR" sz="2400" b="1" dirty="0">
                <a:solidFill>
                  <a:srgbClr val="FFFF00"/>
                </a:solidFill>
              </a:rPr>
              <a:t>, vue d'ensemble.</a:t>
            </a:r>
          </a:p>
        </p:txBody>
      </p:sp>
    </p:spTree>
    <p:extLst>
      <p:ext uri="{BB962C8B-B14F-4D97-AF65-F5344CB8AC3E}">
        <p14:creationId xmlns:p14="http://schemas.microsoft.com/office/powerpoint/2010/main" val="1267333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87707D-35CF-ECD3-948A-1AD100E4B2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bâtiment, pot de fleurs&#10;&#10;Description générée automatiquement">
            <a:extLst>
              <a:ext uri="{FF2B5EF4-FFF2-40B4-BE49-F238E27FC236}">
                <a16:creationId xmlns:a16="http://schemas.microsoft.com/office/drawing/2014/main" id="{1486D397-3DB1-5883-C85C-6D19BC915A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4106" y="270000"/>
            <a:ext cx="8424000" cy="631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55139E8-6783-890A-9869-6C9C1D0D967D}"/>
              </a:ext>
            </a:extLst>
          </p:cNvPr>
          <p:cNvSpPr txBox="1"/>
          <p:nvPr/>
        </p:nvSpPr>
        <p:spPr>
          <a:xfrm>
            <a:off x="9326880" y="2983230"/>
            <a:ext cx="28651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400" b="1" dirty="0"/>
              <a:t>Lavoir de la fontaine </a:t>
            </a:r>
            <a:r>
              <a:rPr lang="fr-FR" sz="2400" b="1" dirty="0" err="1"/>
              <a:t>Galiane</a:t>
            </a:r>
            <a:r>
              <a:rPr lang="fr-FR" sz="2400" b="1" dirty="0"/>
              <a:t>, vue rapprochée.</a:t>
            </a:r>
          </a:p>
        </p:txBody>
      </p:sp>
    </p:spTree>
    <p:extLst>
      <p:ext uri="{BB962C8B-B14F-4D97-AF65-F5344CB8AC3E}">
        <p14:creationId xmlns:p14="http://schemas.microsoft.com/office/powerpoint/2010/main" val="267971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5B4CE1-4624-10F6-7496-53F69A54F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âtiment, pont&#10;&#10;Description générée automatiquement">
            <a:extLst>
              <a:ext uri="{FF2B5EF4-FFF2-40B4-BE49-F238E27FC236}">
                <a16:creationId xmlns:a16="http://schemas.microsoft.com/office/drawing/2014/main" id="{7C4B6122-1D62-6135-E715-B52FBDD4CB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85629" y="270000"/>
            <a:ext cx="8424000" cy="6318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66E739-9FCF-E4FE-4D14-06B6E01B992D}"/>
              </a:ext>
            </a:extLst>
          </p:cNvPr>
          <p:cNvSpPr txBox="1"/>
          <p:nvPr/>
        </p:nvSpPr>
        <p:spPr>
          <a:xfrm>
            <a:off x="182880" y="3097530"/>
            <a:ext cx="26174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Lavoir de la fontaine </a:t>
            </a:r>
            <a:r>
              <a:rPr lang="fr-FR" sz="2400" b="1" dirty="0" err="1"/>
              <a:t>Galiane</a:t>
            </a:r>
            <a:r>
              <a:rPr lang="fr-FR" sz="2400" b="1" dirty="0"/>
              <a:t>, intérieur.</a:t>
            </a:r>
          </a:p>
        </p:txBody>
      </p:sp>
    </p:spTree>
    <p:extLst>
      <p:ext uri="{BB962C8B-B14F-4D97-AF65-F5344CB8AC3E}">
        <p14:creationId xmlns:p14="http://schemas.microsoft.com/office/powerpoint/2010/main" val="33913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E29B3E-3689-13E2-0977-5507484087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oit, bâtiment, maison&#10;&#10;Description générée automatiquement">
            <a:extLst>
              <a:ext uri="{FF2B5EF4-FFF2-40B4-BE49-F238E27FC236}">
                <a16:creationId xmlns:a16="http://schemas.microsoft.com/office/drawing/2014/main" id="{A4DD8579-4F50-3AE0-0056-851813989F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0534" y="189000"/>
            <a:ext cx="4858479" cy="6480000"/>
          </a:xfrm>
          <a:prstGeom prst="rect">
            <a:avLst/>
          </a:prstGeom>
          <a:ln w="88900" cap="sq" cmpd="thickThin">
            <a:solidFill>
              <a:schemeClr val="accent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7F88FD-5EFE-11F5-8BBB-254A24D90B75}"/>
              </a:ext>
            </a:extLst>
          </p:cNvPr>
          <p:cNvSpPr txBox="1"/>
          <p:nvPr/>
        </p:nvSpPr>
        <p:spPr>
          <a:xfrm>
            <a:off x="6077678" y="3143250"/>
            <a:ext cx="48584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r>
              <a:rPr lang="fr-FR" sz="2400" b="1" dirty="0"/>
              <a:t>Lavoir de la fontaine </a:t>
            </a:r>
            <a:r>
              <a:rPr lang="fr-FR" sz="2400" b="1" dirty="0" err="1"/>
              <a:t>Galiane</a:t>
            </a:r>
            <a:r>
              <a:rPr lang="fr-FR" sz="2400" b="1" dirty="0"/>
              <a:t>, vue du toit.</a:t>
            </a:r>
          </a:p>
        </p:txBody>
      </p:sp>
    </p:spTree>
    <p:extLst>
      <p:ext uri="{BB962C8B-B14F-4D97-AF65-F5344CB8AC3E}">
        <p14:creationId xmlns:p14="http://schemas.microsoft.com/office/powerpoint/2010/main" val="1168878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371F41F-4DDE-7632-34D2-A9ECA7145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6F8FB28C-0456-548C-40D9-575A141DD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6449" y="189000"/>
            <a:ext cx="4860000" cy="648000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3BE460D-2606-58BE-ECB2-423734C3936A}"/>
              </a:ext>
            </a:extLst>
          </p:cNvPr>
          <p:cNvSpPr txBox="1"/>
          <p:nvPr/>
        </p:nvSpPr>
        <p:spPr>
          <a:xfrm>
            <a:off x="2374900" y="3911600"/>
            <a:ext cx="5207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Mas Agenais Pont Suspendu</a:t>
            </a:r>
          </a:p>
        </p:txBody>
      </p:sp>
    </p:spTree>
    <p:extLst>
      <p:ext uri="{BB962C8B-B14F-4D97-AF65-F5344CB8AC3E}">
        <p14:creationId xmlns:p14="http://schemas.microsoft.com/office/powerpoint/2010/main" val="1259188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9B21566-1888-A7E9-B6FF-DE11DCF627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che, plante&#10;&#10;Description générée automatiquement">
            <a:extLst>
              <a:ext uri="{FF2B5EF4-FFF2-40B4-BE49-F238E27FC236}">
                <a16:creationId xmlns:a16="http://schemas.microsoft.com/office/drawing/2014/main" id="{23F54429-CCB1-1F69-E48D-CC1BE616C9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4400" y="189000"/>
            <a:ext cx="426666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FE4568-D9F9-D86A-2FE5-041A988507AB}"/>
              </a:ext>
            </a:extLst>
          </p:cNvPr>
          <p:cNvSpPr txBox="1"/>
          <p:nvPr/>
        </p:nvSpPr>
        <p:spPr>
          <a:xfrm>
            <a:off x="5486400" y="3257550"/>
            <a:ext cx="38633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Vue intérieure de la porte est du château.</a:t>
            </a:r>
          </a:p>
        </p:txBody>
      </p:sp>
    </p:spTree>
    <p:extLst>
      <p:ext uri="{BB962C8B-B14F-4D97-AF65-F5344CB8AC3E}">
        <p14:creationId xmlns:p14="http://schemas.microsoft.com/office/powerpoint/2010/main" val="3120229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F38FF7-289B-9A19-CB78-59143AD34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plante&#10;&#10;Description générée automatiquement">
            <a:extLst>
              <a:ext uri="{FF2B5EF4-FFF2-40B4-BE49-F238E27FC236}">
                <a16:creationId xmlns:a16="http://schemas.microsoft.com/office/drawing/2014/main" id="{A8C4CDC3-5050-5D43-075B-98B64E870FE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1438" y="189000"/>
            <a:ext cx="7653456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F98F9A-B92D-8086-6EF4-7421182B1A20}"/>
              </a:ext>
            </a:extLst>
          </p:cNvPr>
          <p:cNvSpPr txBox="1"/>
          <p:nvPr/>
        </p:nvSpPr>
        <p:spPr>
          <a:xfrm>
            <a:off x="8583930" y="3760470"/>
            <a:ext cx="3406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profil de la porte est du château.</a:t>
            </a:r>
          </a:p>
        </p:txBody>
      </p:sp>
    </p:spTree>
    <p:extLst>
      <p:ext uri="{BB962C8B-B14F-4D97-AF65-F5344CB8AC3E}">
        <p14:creationId xmlns:p14="http://schemas.microsoft.com/office/powerpoint/2010/main" val="309924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7E426C-A939-903F-236B-6B2BE803F8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véhicule&#10;&#10;Description générée automatiquement">
            <a:extLst>
              <a:ext uri="{FF2B5EF4-FFF2-40B4-BE49-F238E27FC236}">
                <a16:creationId xmlns:a16="http://schemas.microsoft.com/office/drawing/2014/main" id="{B45436ED-7DBF-8507-9F88-3E092C5587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2000" y="895961"/>
            <a:ext cx="11088000" cy="5066077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825B7A-D0AB-3B14-4BF1-B00EA2DD241F}"/>
              </a:ext>
            </a:extLst>
          </p:cNvPr>
          <p:cNvSpPr txBox="1"/>
          <p:nvPr/>
        </p:nvSpPr>
        <p:spPr>
          <a:xfrm>
            <a:off x="4594860" y="5998517"/>
            <a:ext cx="9624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Mas d'Agenais</a:t>
            </a:r>
          </a:p>
        </p:txBody>
      </p:sp>
    </p:spTree>
    <p:extLst>
      <p:ext uri="{BB962C8B-B14F-4D97-AF65-F5344CB8AC3E}">
        <p14:creationId xmlns:p14="http://schemas.microsoft.com/office/powerpoint/2010/main" val="3429837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A408D7-D840-3515-CAC1-3DA6F595E9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bâtiment, fenêtre&#10;&#10;Description générée automatiquement">
            <a:extLst>
              <a:ext uri="{FF2B5EF4-FFF2-40B4-BE49-F238E27FC236}">
                <a16:creationId xmlns:a16="http://schemas.microsoft.com/office/drawing/2014/main" id="{7A4F98DE-FC75-17E9-3E84-039AE66F75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610" y="369000"/>
            <a:ext cx="8164820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E69AB54-159D-8452-274F-E30952BFD590}"/>
              </a:ext>
            </a:extLst>
          </p:cNvPr>
          <p:cNvSpPr txBox="1"/>
          <p:nvPr/>
        </p:nvSpPr>
        <p:spPr>
          <a:xfrm>
            <a:off x="710570" y="3659832"/>
            <a:ext cx="2937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Mas D’Agenais</a:t>
            </a:r>
          </a:p>
        </p:txBody>
      </p:sp>
    </p:spTree>
    <p:extLst>
      <p:ext uri="{BB962C8B-B14F-4D97-AF65-F5344CB8AC3E}">
        <p14:creationId xmlns:p14="http://schemas.microsoft.com/office/powerpoint/2010/main" val="45827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A71E7BB-F7DD-636D-773F-1CA6B7F7C6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oute&#10;&#10;Description générée automatiquement">
            <a:extLst>
              <a:ext uri="{FF2B5EF4-FFF2-40B4-BE49-F238E27FC236}">
                <a16:creationId xmlns:a16="http://schemas.microsoft.com/office/drawing/2014/main" id="{EB80C781-0E9E-6BC5-2249-B9CF482D71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993" y="459000"/>
            <a:ext cx="8906565" cy="594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02787D-FE42-949B-4508-9CD86CBBA3AF}"/>
              </a:ext>
            </a:extLst>
          </p:cNvPr>
          <p:cNvSpPr txBox="1"/>
          <p:nvPr/>
        </p:nvSpPr>
        <p:spPr>
          <a:xfrm>
            <a:off x="9795510" y="3543300"/>
            <a:ext cx="239649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Pont suspendu Mas D’Agenais</a:t>
            </a:r>
          </a:p>
        </p:txBody>
      </p:sp>
    </p:spTree>
    <p:extLst>
      <p:ext uri="{BB962C8B-B14F-4D97-AF65-F5344CB8AC3E}">
        <p14:creationId xmlns:p14="http://schemas.microsoft.com/office/powerpoint/2010/main" val="2246425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6F2265E-FEC1-390A-2FFE-FD31C0E109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arbre, mascotte&#10;&#10;Description générée automatiquement">
            <a:extLst>
              <a:ext uri="{FF2B5EF4-FFF2-40B4-BE49-F238E27FC236}">
                <a16:creationId xmlns:a16="http://schemas.microsoft.com/office/drawing/2014/main" id="{9AA56608-5A71-E6F7-5469-FE3C8B5A5C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1598" y="927304"/>
            <a:ext cx="8856000" cy="5003392"/>
          </a:xfrm>
          <a:prstGeom prst="rect">
            <a:avLst/>
          </a:prstGeom>
          <a:ln w="889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61BF2F-D895-06B1-AFBC-D7F980CEB0D9}"/>
              </a:ext>
            </a:extLst>
          </p:cNvPr>
          <p:cNvSpPr txBox="1"/>
          <p:nvPr/>
        </p:nvSpPr>
        <p:spPr>
          <a:xfrm>
            <a:off x="303198" y="3087757"/>
            <a:ext cx="2438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fête foraine sera présente au Mas d'Agenais.</a:t>
            </a:r>
          </a:p>
        </p:txBody>
      </p:sp>
    </p:spTree>
    <p:extLst>
      <p:ext uri="{BB962C8B-B14F-4D97-AF65-F5344CB8AC3E}">
        <p14:creationId xmlns:p14="http://schemas.microsoft.com/office/powerpoint/2010/main" val="1166061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824D42-4A4C-2462-974F-84DD388B60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079595D5-6FA8-CF3D-614B-958312ADF4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1811" y="686024"/>
            <a:ext cx="8244000" cy="5485951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D864F9D8-95CD-0D96-BDBF-F019E33E2D1B}"/>
              </a:ext>
            </a:extLst>
          </p:cNvPr>
          <p:cNvSpPr txBox="1"/>
          <p:nvPr/>
        </p:nvSpPr>
        <p:spPr>
          <a:xfrm>
            <a:off x="8918713" y="3428999"/>
            <a:ext cx="32732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Mas D’Agenais</a:t>
            </a:r>
          </a:p>
        </p:txBody>
      </p:sp>
    </p:spTree>
    <p:extLst>
      <p:ext uri="{BB962C8B-B14F-4D97-AF65-F5344CB8AC3E}">
        <p14:creationId xmlns:p14="http://schemas.microsoft.com/office/powerpoint/2010/main" val="1735071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F3D312-677E-77FB-4529-005B2D05A1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scène&#10;&#10;Description générée automatiquement">
            <a:extLst>
              <a:ext uri="{FF2B5EF4-FFF2-40B4-BE49-F238E27FC236}">
                <a16:creationId xmlns:a16="http://schemas.microsoft.com/office/drawing/2014/main" id="{DA0E2E44-CAA9-D2AE-EE17-E665AA0BCA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1167" y="871910"/>
            <a:ext cx="8352000" cy="5114179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455315-47E2-6525-3218-14ABCD7D299E}"/>
              </a:ext>
            </a:extLst>
          </p:cNvPr>
          <p:cNvSpPr txBox="1"/>
          <p:nvPr/>
        </p:nvSpPr>
        <p:spPr>
          <a:xfrm>
            <a:off x="432767" y="3428999"/>
            <a:ext cx="2438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 Le port sur le canal - Le Mas-d'Agenais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940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9C8C8DA-5C5A-09D0-BE87-1F0265FF9A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Une image contenant bâtiment, plein air, ciel, Ruines&#10;&#10;Description générée automatiquement">
            <a:extLst>
              <a:ext uri="{FF2B5EF4-FFF2-40B4-BE49-F238E27FC236}">
                <a16:creationId xmlns:a16="http://schemas.microsoft.com/office/drawing/2014/main" id="{B0BB9883-80A5-B41D-7932-E2B702408C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1937" y="245835"/>
            <a:ext cx="7884000" cy="636633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4735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1B39EA2-AB99-93A7-3158-F70C62194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Vue plongeante, arbre&#10;&#10;Description générée automatiquement">
            <a:extLst>
              <a:ext uri="{FF2B5EF4-FFF2-40B4-BE49-F238E27FC236}">
                <a16:creationId xmlns:a16="http://schemas.microsoft.com/office/drawing/2014/main" id="{4304DC23-217E-6C94-0327-0598CF5C0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2000" y="819900"/>
            <a:ext cx="8028000" cy="52182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A08CED-490A-C227-BAE8-FCAAD3E704FB}"/>
              </a:ext>
            </a:extLst>
          </p:cNvPr>
          <p:cNvSpPr txBox="1"/>
          <p:nvPr/>
        </p:nvSpPr>
        <p:spPr>
          <a:xfrm>
            <a:off x="4114800" y="6055667"/>
            <a:ext cx="98171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Mas D’Agenais Vue Aérienne</a:t>
            </a:r>
          </a:p>
        </p:txBody>
      </p:sp>
    </p:spTree>
    <p:extLst>
      <p:ext uri="{BB962C8B-B14F-4D97-AF65-F5344CB8AC3E}">
        <p14:creationId xmlns:p14="http://schemas.microsoft.com/office/powerpoint/2010/main" val="388966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40BF878-A6F5-5D22-2795-35518E4B864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utel, église, art, mur&#10;&#10;Description générée automatiquement">
            <a:extLst>
              <a:ext uri="{FF2B5EF4-FFF2-40B4-BE49-F238E27FC236}">
                <a16:creationId xmlns:a16="http://schemas.microsoft.com/office/drawing/2014/main" id="{96E540FE-4A2F-F4BF-E609-6FF95460E61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36" y="549000"/>
            <a:ext cx="7133127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698368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F2DB322-FFD8-1A3B-326A-BBE06E7416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église, Sculpture, Histoire&#10;&#10;Description générée automatiquement">
            <a:extLst>
              <a:ext uri="{FF2B5EF4-FFF2-40B4-BE49-F238E27FC236}">
                <a16:creationId xmlns:a16="http://schemas.microsoft.com/office/drawing/2014/main" id="{BF54E855-F8AD-3E55-576F-9575A06D15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2000" y="333045"/>
            <a:ext cx="7668000" cy="619191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35862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1FA0376-79E0-D3E6-6BB4-65DE8FB6D5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atlas&#10;&#10;Description générée automatiquement">
            <a:extLst>
              <a:ext uri="{FF2B5EF4-FFF2-40B4-BE49-F238E27FC236}">
                <a16:creationId xmlns:a16="http://schemas.microsoft.com/office/drawing/2014/main" id="{98A51D32-D1F2-E76C-063E-0104A0767D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2000" y="220968"/>
            <a:ext cx="6768000" cy="6416064"/>
          </a:xfrm>
          <a:prstGeom prst="rect">
            <a:avLst/>
          </a:prstGeom>
          <a:ln w="88900" cap="sq" cmpd="thickThin">
            <a:solidFill>
              <a:srgbClr val="0070C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03242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15F4653-629A-2779-DC02-DBCEA9026E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plante, ciel&#10;&#10;Description générée automatiquement">
            <a:extLst>
              <a:ext uri="{FF2B5EF4-FFF2-40B4-BE49-F238E27FC236}">
                <a16:creationId xmlns:a16="http://schemas.microsoft.com/office/drawing/2014/main" id="{0E5355C8-4EB5-3226-CAB5-510992021A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38575" y="419100"/>
            <a:ext cx="4514850" cy="6019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78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rsonne, habits, intérieur, vêtement sacerdotal&#10;&#10;Description générée automatiquement">
            <a:extLst>
              <a:ext uri="{FF2B5EF4-FFF2-40B4-BE49-F238E27FC236}">
                <a16:creationId xmlns:a16="http://schemas.microsoft.com/office/drawing/2014/main" id="{628E6099-5295-94B7-0449-6AEC98A228D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700" y="1031600"/>
            <a:ext cx="7524000" cy="501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C8DA70-3001-E472-B42D-791AA8F37645}"/>
              </a:ext>
            </a:extLst>
          </p:cNvPr>
          <p:cNvSpPr txBox="1"/>
          <p:nvPr/>
        </p:nvSpPr>
        <p:spPr>
          <a:xfrm>
            <a:off x="241300" y="6181332"/>
            <a:ext cx="853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Mas d’Agenais Bénédiction De L’Evêque de Rembrandt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AC06C41-BDB0-B4F3-1C31-19D49663A451}"/>
              </a:ext>
            </a:extLst>
          </p:cNvPr>
          <p:cNvSpPr txBox="1"/>
          <p:nvPr/>
        </p:nvSpPr>
        <p:spPr>
          <a:xfrm>
            <a:off x="0" y="374648"/>
            <a:ext cx="1194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La Commune Mas D ’Agenais (Lot-Et-Garonne 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A4E5622-2CEE-85AA-6653-E7723E49C15E}"/>
              </a:ext>
            </a:extLst>
          </p:cNvPr>
          <p:cNvSpPr txBox="1"/>
          <p:nvPr/>
        </p:nvSpPr>
        <p:spPr>
          <a:xfrm>
            <a:off x="8157000" y="2730499"/>
            <a:ext cx="40243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BC32C997-4CF0-428C-D2EA-8C170E3BABBE}"/>
              </a:ext>
            </a:extLst>
          </p:cNvPr>
          <p:cNvSpPr txBox="1"/>
          <p:nvPr/>
        </p:nvSpPr>
        <p:spPr>
          <a:xfrm>
            <a:off x="9474200" y="4002973"/>
            <a:ext cx="3418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39452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8000">
        <p14:shred/>
      </p:transition>
    </mc:Choice>
    <mc:Fallback xmlns=""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</TotalTime>
  <Words>232</Words>
  <Application>Microsoft Office PowerPoint</Application>
  <PresentationFormat>Grand écran</PresentationFormat>
  <Paragraphs>40</Paragraphs>
  <Slides>36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0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7</cp:revision>
  <dcterms:created xsi:type="dcterms:W3CDTF">2024-02-27T12:47:41Z</dcterms:created>
  <dcterms:modified xsi:type="dcterms:W3CDTF">2024-02-28T06:41:56Z</dcterms:modified>
</cp:coreProperties>
</file>