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8" r:id="rId17"/>
  </p:sldIdLst>
  <p:sldSz cx="6119813" cy="3444875"/>
  <p:notesSz cx="6858000" cy="9144000"/>
  <p:embeddedFontLst>
    <p:embeddedFont>
      <p:font typeface="Algerian" panose="04020705040A02060702" pitchFamily="82" charset="0"/>
      <p:regular r:id="rId19"/>
    </p:embeddedFont>
    <p:embeddedFont>
      <p:font typeface="Andy" panose="03080602030302030203" pitchFamily="66" charset="0"/>
      <p:bold r:id="rId20"/>
    </p:embeddedFont>
    <p:embeddedFont>
      <p:font typeface="Arial Black" panose="020B0A04020102020204" pitchFamily="34" charset="0"/>
      <p:bold r:id="rId21"/>
    </p:embeddedFont>
    <p:embeddedFont>
      <p:font typeface="Garamond" panose="02020404030301010803" pitchFamily="18" charset="0"/>
      <p:regular r:id="rId22"/>
      <p:bold r:id="rId23"/>
      <p:italic r:id="rId24"/>
    </p:embeddedFont>
  </p:embeddedFontLst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294214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588429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882643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176858" algn="l" rtl="0" fontAlgn="base">
      <a:spcBef>
        <a:spcPct val="0"/>
      </a:spcBef>
      <a:spcAft>
        <a:spcPct val="0"/>
      </a:spcAft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1471072" algn="l" defTabSz="588429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1765287" algn="l" defTabSz="588429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2059501" algn="l" defTabSz="588429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2353715" algn="l" defTabSz="588429" rtl="0" eaLnBrk="1" latinLnBrk="0" hangingPunct="1">
      <a:defRPr sz="1545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YTfVrDnvVKAlKs2gLKssg==" hashData="Fv4OLYZBuNwe9PlfGL9lo+lhPMbUboPEIB2/yB9jai/FbmqFvJiN/Gns7zrgvhgUzfwCzkmrKL7Zqgq+oHD7CQ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0" autoAdjust="0"/>
  </p:normalViewPr>
  <p:slideViewPr>
    <p:cSldViewPr>
      <p:cViewPr>
        <p:scale>
          <a:sx n="130" d="100"/>
          <a:sy n="130" d="100"/>
        </p:scale>
        <p:origin x="77" y="370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0CA4028-2721-496B-AF63-F4ED7A2E42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16208C6-9D4C-4076-B172-6B79D42FDC3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AEB02434-9C00-481B-9E14-3060A1E4A29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4175" y="685800"/>
            <a:ext cx="60896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0E5CEFF5-435F-427D-A155-8F0DBC44BB0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4582" name="Rectangle 6">
            <a:extLst>
              <a:ext uri="{FF2B5EF4-FFF2-40B4-BE49-F238E27FC236}">
                <a16:creationId xmlns:a16="http://schemas.microsoft.com/office/drawing/2014/main" id="{88C71BC9-9099-4DBF-BD09-C9863DBC3D2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4583" name="Rectangle 7">
            <a:extLst>
              <a:ext uri="{FF2B5EF4-FFF2-40B4-BE49-F238E27FC236}">
                <a16:creationId xmlns:a16="http://schemas.microsoft.com/office/drawing/2014/main" id="{EB84AA36-5325-4562-8544-07F69371B4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5A7E4B-2172-4512-A6F2-32C3C8E59C04}" type="slidenum">
              <a:rPr lang="de-DE" altLang="fr-FR"/>
              <a:pPr/>
              <a:t>‹N°›</a:t>
            </a:fld>
            <a:endParaRPr lang="de-D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94214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588429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882643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176858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471072" algn="l" defTabSz="588429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287" algn="l" defTabSz="588429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501" algn="l" defTabSz="588429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3715" algn="l" defTabSz="588429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lourish2.png">
            <a:extLst>
              <a:ext uri="{FF2B5EF4-FFF2-40B4-BE49-F238E27FC236}">
                <a16:creationId xmlns:a16="http://schemas.microsoft.com/office/drawing/2014/main" id="{344D2559-3FA2-48F3-8B5D-9F6932D446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407040"/>
            <a:ext cx="6119813" cy="4685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972" y="933944"/>
            <a:ext cx="4283869" cy="65069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7972" y="1722438"/>
            <a:ext cx="4283869" cy="382764"/>
          </a:xfrm>
        </p:spPr>
        <p:txBody>
          <a:bodyPr>
            <a:normAutofit/>
          </a:bodyPr>
          <a:lstStyle>
            <a:lvl1pPr marL="0" indent="0" algn="ctr">
              <a:buNone/>
              <a:defRPr sz="998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28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9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1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A159C50-3EDB-40B0-A5C5-6577C990F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4D82FB-7553-4328-8DB3-EC0524CFC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917132-934D-4DC2-83E5-F1FC34DEA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BBE49-4AB6-4FC0-AF25-FDFDDA0C1A1B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37697168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ourish2.png">
            <a:extLst>
              <a:ext uri="{FF2B5EF4-FFF2-40B4-BE49-F238E27FC236}">
                <a16:creationId xmlns:a16="http://schemas.microsoft.com/office/drawing/2014/main" id="{9BC9DD4D-3AB2-4347-B259-47575BA4802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812990"/>
            <a:ext cx="6119813" cy="4685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7972" y="1224845"/>
            <a:ext cx="4283869" cy="1531056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C068CCE-93D9-4095-B3DE-D8A5A2924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57DC4A3-2213-47A7-8121-1820C62D6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2F8707-9283-4613-8173-40E960DC5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BCCD9-7708-48FD-849D-0A1D907ED660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4211937013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>
            <a:extLst>
              <a:ext uri="{FF2B5EF4-FFF2-40B4-BE49-F238E27FC236}">
                <a16:creationId xmlns:a16="http://schemas.microsoft.com/office/drawing/2014/main" id="{CB4B0450-316B-4C55-8F85-FE51AE11579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348445"/>
            <a:ext cx="6119813" cy="468503"/>
          </a:xfrm>
          <a:prstGeom prst="rect">
            <a:avLst/>
          </a:prstGeom>
        </p:spPr>
      </p:pic>
      <p:pic>
        <p:nvPicPr>
          <p:cNvPr id="5" name="Picture 7" descr="flourish2.png">
            <a:extLst>
              <a:ext uri="{FF2B5EF4-FFF2-40B4-BE49-F238E27FC236}">
                <a16:creationId xmlns:a16="http://schemas.microsoft.com/office/drawing/2014/main" id="{7A8F073A-2B16-476C-B2D6-0D2C4ED877B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348445"/>
            <a:ext cx="6119813" cy="4685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8971" y="1713028"/>
            <a:ext cx="4181872" cy="731558"/>
          </a:xfrm>
        </p:spPr>
        <p:txBody>
          <a:bodyPr anchor="t"/>
          <a:lstStyle>
            <a:lvl1pPr algn="ctr">
              <a:defRPr sz="1797" b="0" i="0" cap="all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8971" y="755321"/>
            <a:ext cx="4181872" cy="787058"/>
          </a:xfrm>
        </p:spPr>
        <p:txBody>
          <a:bodyPr anchor="b"/>
          <a:lstStyle>
            <a:lvl1pPr marL="0" indent="0" algn="ctr">
              <a:buNone/>
              <a:defRPr sz="998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28234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2pPr>
            <a:lvl3pPr marL="456468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70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937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117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405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64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87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D1848059-CFA8-4568-9387-30DC4729D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70498F7-6BD4-469C-A288-B85782DE6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A94336A-46FB-43B4-A776-DF3271D72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3DBC9-7520-4839-89B8-3606F092B798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233036729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>
            <a:extLst>
              <a:ext uri="{FF2B5EF4-FFF2-40B4-BE49-F238E27FC236}">
                <a16:creationId xmlns:a16="http://schemas.microsoft.com/office/drawing/2014/main" id="{A21C10A1-EC6D-4F06-A7AA-DE150BE4A67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812990"/>
            <a:ext cx="6119813" cy="468503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917972" y="1224844"/>
            <a:ext cx="2090936" cy="1569332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3110905" y="1224844"/>
            <a:ext cx="2090936" cy="1569332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26CA7B7-5A74-4B81-807D-EE09D6051F9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86D36F3-8F0F-4EBA-8322-8446D8C9512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0388D69-3692-40DD-A0DB-DDF981CF72A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274FB3F3-39BD-452C-A3D2-DF154944AFE3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1833198245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>
            <a:extLst>
              <a:ext uri="{FF2B5EF4-FFF2-40B4-BE49-F238E27FC236}">
                <a16:creationId xmlns:a16="http://schemas.microsoft.com/office/drawing/2014/main" id="{9C514C7E-A384-4B4F-873A-C97B9089CAD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2922"/>
            <a:ext cx="6119813" cy="468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7972" y="1416226"/>
            <a:ext cx="2090936" cy="137795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3110905" y="1416226"/>
            <a:ext cx="2090936" cy="137795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7972" y="1186568"/>
            <a:ext cx="2091999" cy="226714"/>
          </a:xfrm>
        </p:spPr>
        <p:txBody>
          <a:bodyPr anchor="b"/>
          <a:lstStyle>
            <a:lvl1pPr marL="0" indent="0" algn="ctr">
              <a:buNone/>
              <a:defRPr sz="899" b="1" baseline="0"/>
            </a:lvl1pPr>
            <a:lvl2pPr marL="228234" indent="0">
              <a:buNone/>
              <a:defRPr sz="998" b="1"/>
            </a:lvl2pPr>
            <a:lvl3pPr marL="456468" indent="0">
              <a:buNone/>
              <a:defRPr sz="899" b="1"/>
            </a:lvl3pPr>
            <a:lvl4pPr marL="684703" indent="0">
              <a:buNone/>
              <a:defRPr sz="799" b="1"/>
            </a:lvl4pPr>
            <a:lvl5pPr marL="912937" indent="0">
              <a:buNone/>
              <a:defRPr sz="799" b="1"/>
            </a:lvl5pPr>
            <a:lvl6pPr marL="1141171" indent="0">
              <a:buNone/>
              <a:defRPr sz="799" b="1"/>
            </a:lvl6pPr>
            <a:lvl7pPr marL="1369405" indent="0">
              <a:buNone/>
              <a:defRPr sz="799" b="1"/>
            </a:lvl7pPr>
            <a:lvl8pPr marL="1597640" indent="0">
              <a:buNone/>
              <a:defRPr sz="799" b="1"/>
            </a:lvl8pPr>
            <a:lvl9pPr marL="1825874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08781" y="1185037"/>
            <a:ext cx="2093061" cy="225065"/>
          </a:xfrm>
        </p:spPr>
        <p:txBody>
          <a:bodyPr anchor="b"/>
          <a:lstStyle>
            <a:lvl1pPr marL="0" indent="0" algn="ctr">
              <a:buNone/>
              <a:defRPr sz="899" b="1" baseline="0"/>
            </a:lvl1pPr>
            <a:lvl2pPr marL="228234" indent="0">
              <a:buNone/>
              <a:defRPr sz="998" b="1"/>
            </a:lvl2pPr>
            <a:lvl3pPr marL="456468" indent="0">
              <a:buNone/>
              <a:defRPr sz="899" b="1"/>
            </a:lvl3pPr>
            <a:lvl4pPr marL="684703" indent="0">
              <a:buNone/>
              <a:defRPr sz="799" b="1"/>
            </a:lvl4pPr>
            <a:lvl5pPr marL="912937" indent="0">
              <a:buNone/>
              <a:defRPr sz="799" b="1"/>
            </a:lvl5pPr>
            <a:lvl6pPr marL="1141171" indent="0">
              <a:buNone/>
              <a:defRPr sz="799" b="1"/>
            </a:lvl6pPr>
            <a:lvl7pPr marL="1369405" indent="0">
              <a:buNone/>
              <a:defRPr sz="799" b="1"/>
            </a:lvl7pPr>
            <a:lvl8pPr marL="1597640" indent="0">
              <a:buNone/>
              <a:defRPr sz="799" b="1"/>
            </a:lvl8pPr>
            <a:lvl9pPr marL="1825874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D8F1D5D-E8D0-4913-8E65-C8A00ED6152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FA50ABED-FDC8-41E6-922E-70D662B7B8B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574A9F60-B1B4-43AC-BD58-D40E0ECA110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3D7839D-DCC1-4C10-A1D6-08B887E5BAAD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294408569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>
            <a:extLst>
              <a:ext uri="{FF2B5EF4-FFF2-40B4-BE49-F238E27FC236}">
                <a16:creationId xmlns:a16="http://schemas.microsoft.com/office/drawing/2014/main" id="{55E886E5-D6F3-484E-B0E1-B2C79FB2BE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812990"/>
            <a:ext cx="6119813" cy="4685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78CECEC3-07F7-4507-8746-548C016CF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A7C0C3A-9350-490D-BE5A-94928CF36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36C7832C-F143-40CB-9E3A-598B88E00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4F06F-C968-4973-A696-9CA58C60C97E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4133330690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45F2B14-971A-468A-8749-918629C3C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7FA8FC7-20E6-4DEE-80BF-EF6359FA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DB8747-48EA-43CE-B511-F4C3EE3F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CAB71-E8DE-4109-808F-BC0ABC0F502C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1696073792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4900" y="842081"/>
            <a:ext cx="1886942" cy="301108"/>
          </a:xfrm>
        </p:spPr>
        <p:txBody>
          <a:bodyPr>
            <a:noAutofit/>
          </a:bodyPr>
          <a:lstStyle>
            <a:lvl1pPr algn="ctr">
              <a:defRPr sz="849" b="1" cap="all" spc="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14900" y="1143188"/>
            <a:ext cx="1886942" cy="1459606"/>
          </a:xfrm>
        </p:spPr>
        <p:txBody>
          <a:bodyPr/>
          <a:lstStyle>
            <a:lvl1pPr marL="0" indent="0" algn="ctr">
              <a:buNone/>
              <a:defRPr sz="699"/>
            </a:lvl1pPr>
            <a:lvl2pPr marL="228234" indent="0">
              <a:buNone/>
              <a:defRPr sz="599"/>
            </a:lvl2pPr>
            <a:lvl3pPr marL="456468" indent="0">
              <a:buNone/>
              <a:defRPr sz="499"/>
            </a:lvl3pPr>
            <a:lvl4pPr marL="684703" indent="0">
              <a:buNone/>
              <a:defRPr sz="449"/>
            </a:lvl4pPr>
            <a:lvl5pPr marL="912937" indent="0">
              <a:buNone/>
              <a:defRPr sz="449"/>
            </a:lvl5pPr>
            <a:lvl6pPr marL="1141171" indent="0">
              <a:buNone/>
              <a:defRPr sz="449"/>
            </a:lvl6pPr>
            <a:lvl7pPr marL="1369405" indent="0">
              <a:buNone/>
              <a:defRPr sz="449"/>
            </a:lvl7pPr>
            <a:lvl8pPr marL="1597640" indent="0">
              <a:buNone/>
              <a:defRPr sz="449"/>
            </a:lvl8pPr>
            <a:lvl9pPr marL="182587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17972" y="842081"/>
            <a:ext cx="2192933" cy="1760714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E8AADA1-A229-40EB-8EBD-F3F55F9B7CC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A1F9CA5-0080-496B-A1D7-201444C7A61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61327E-B33E-47DD-AFEC-45C47BB405B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9C600C6-411C-46AC-A888-BD63DDAE0AB8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2856101893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>
            <a:extLst>
              <a:ext uri="{FF2B5EF4-FFF2-40B4-BE49-F238E27FC236}">
                <a16:creationId xmlns:a16="http://schemas.microsoft.com/office/drawing/2014/main" id="{97848632-3661-4BE9-A9F5-EDC41118B79D}"/>
              </a:ext>
            </a:extLst>
          </p:cNvPr>
          <p:cNvSpPr/>
          <p:nvPr/>
        </p:nvSpPr>
        <p:spPr>
          <a:xfrm>
            <a:off x="979596" y="927687"/>
            <a:ext cx="2067562" cy="155220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543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4899" y="842081"/>
            <a:ext cx="1886942" cy="301108"/>
          </a:xfrm>
        </p:spPr>
        <p:txBody>
          <a:bodyPr>
            <a:noAutofit/>
          </a:bodyPr>
          <a:lstStyle>
            <a:lvl1pPr algn="ctr">
              <a:defRPr sz="849" b="1" cap="all" spc="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19969" y="956910"/>
            <a:ext cx="1988939" cy="1492779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899" baseline="0">
                <a:solidFill>
                  <a:schemeClr val="tx2"/>
                </a:solidFill>
              </a:defRPr>
            </a:lvl1pPr>
            <a:lvl2pPr marL="228234" indent="0">
              <a:buNone/>
              <a:defRPr sz="1398"/>
            </a:lvl2pPr>
            <a:lvl3pPr marL="456468" indent="0">
              <a:buNone/>
              <a:defRPr sz="1198"/>
            </a:lvl3pPr>
            <a:lvl4pPr marL="684703" indent="0">
              <a:buNone/>
              <a:defRPr sz="998"/>
            </a:lvl4pPr>
            <a:lvl5pPr marL="912937" indent="0">
              <a:buNone/>
              <a:defRPr sz="998"/>
            </a:lvl5pPr>
            <a:lvl6pPr marL="1141171" indent="0">
              <a:buNone/>
              <a:defRPr sz="998"/>
            </a:lvl6pPr>
            <a:lvl7pPr marL="1369405" indent="0">
              <a:buNone/>
              <a:defRPr sz="998"/>
            </a:lvl7pPr>
            <a:lvl8pPr marL="1597640" indent="0">
              <a:buNone/>
              <a:defRPr sz="998"/>
            </a:lvl8pPr>
            <a:lvl9pPr marL="1825874" indent="0">
              <a:buNone/>
              <a:defRPr sz="998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14899" y="1143698"/>
            <a:ext cx="1886942" cy="1444296"/>
          </a:xfrm>
        </p:spPr>
        <p:txBody>
          <a:bodyPr/>
          <a:lstStyle>
            <a:lvl1pPr marL="0" indent="0" algn="ctr">
              <a:buNone/>
              <a:defRPr sz="699"/>
            </a:lvl1pPr>
            <a:lvl2pPr marL="228234" indent="0">
              <a:buNone/>
              <a:defRPr sz="599"/>
            </a:lvl2pPr>
            <a:lvl3pPr marL="456468" indent="0">
              <a:buNone/>
              <a:defRPr sz="499"/>
            </a:lvl3pPr>
            <a:lvl4pPr marL="684703" indent="0">
              <a:buNone/>
              <a:defRPr sz="449"/>
            </a:lvl4pPr>
            <a:lvl5pPr marL="912937" indent="0">
              <a:buNone/>
              <a:defRPr sz="449"/>
            </a:lvl5pPr>
            <a:lvl6pPr marL="1141171" indent="0">
              <a:buNone/>
              <a:defRPr sz="449"/>
            </a:lvl6pPr>
            <a:lvl7pPr marL="1369405" indent="0">
              <a:buNone/>
              <a:defRPr sz="449"/>
            </a:lvl7pPr>
            <a:lvl8pPr marL="1597640" indent="0">
              <a:buNone/>
              <a:defRPr sz="449"/>
            </a:lvl8pPr>
            <a:lvl9pPr marL="182587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3E2AA03-BF22-4B5B-AF02-CA9BA7C69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92C6F25-74B8-4910-BB07-7358BC81E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46D6FE2-BB15-4837-9683-39833B82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FE86C-EB2B-410C-ABB4-55019EC19BE0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4292239184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759D3-73C3-4FD7-87EC-FD4463243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EC99EA-555C-47CC-8E74-A2E76A75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3091A-C607-4609-9FC5-27A0CD789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866B5-3F0D-422B-A5E2-0F34CEF898C8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989398427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36864" y="607320"/>
            <a:ext cx="866974" cy="216899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974" y="612422"/>
            <a:ext cx="3467894" cy="214347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2FB21-E5E1-4F45-A86D-2494F30B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88511-9B3F-459B-82D9-349A1C8E5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66691-37BE-407A-819C-51E99CF5D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C70BD8-9E11-4FF9-9EE1-EE35F1ABB068}" type="slidenum">
              <a:rPr lang="de-AT" altLang="fr-FR"/>
              <a:pPr/>
              <a:t>‹N°›</a:t>
            </a:fld>
            <a:endParaRPr lang="de-AT" altLang="fr-FR"/>
          </a:p>
        </p:txBody>
      </p:sp>
    </p:spTree>
    <p:extLst>
      <p:ext uri="{BB962C8B-B14F-4D97-AF65-F5344CB8AC3E}">
        <p14:creationId xmlns:p14="http://schemas.microsoft.com/office/powerpoint/2010/main" val="225986370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indow3.png">
            <a:extLst>
              <a:ext uri="{FF2B5EF4-FFF2-40B4-BE49-F238E27FC236}">
                <a16:creationId xmlns:a16="http://schemas.microsoft.com/office/drawing/2014/main" id="{B3419B9F-8790-4B3A-A1B3-C7D2783FBAE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119813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E3E14D-1F66-4A55-934D-179767D26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972" y="650337"/>
            <a:ext cx="4283869" cy="3452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1B081FB-F2EA-49C3-A2EA-FCF8044D7E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7972" y="1033846"/>
            <a:ext cx="4283869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197C7-2FE7-4A86-AD38-9F612237F5D2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white">
          <a:xfrm>
            <a:off x="203994" y="3193348"/>
            <a:ext cx="1427957" cy="18266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549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18912-5702-4961-9CB0-185E6821AA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white">
          <a:xfrm>
            <a:off x="1988939" y="3193348"/>
            <a:ext cx="2141935" cy="182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49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14F93-76A6-4A01-AF65-713DB319C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white">
          <a:xfrm>
            <a:off x="4467676" y="3197174"/>
            <a:ext cx="1427957" cy="18266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599" b="1">
                <a:solidFill>
                  <a:srgbClr val="C6BC9C"/>
                </a:solidFill>
              </a:defRPr>
            </a:lvl1pPr>
          </a:lstStyle>
          <a:p>
            <a:fld id="{1D54B256-BADE-434B-9E0B-1066B74500DF}" type="slidenum">
              <a:rPr lang="de-AT" altLang="fr-FR"/>
              <a:pPr/>
              <a:t>‹N°›</a:t>
            </a:fld>
            <a:endParaRPr lang="de-AT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1797" kern="1200" cap="all" spc="15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797">
          <a:solidFill>
            <a:schemeClr val="tx1"/>
          </a:solidFill>
          <a:latin typeface="Garamond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797">
          <a:solidFill>
            <a:schemeClr val="tx1"/>
          </a:solidFill>
          <a:latin typeface="Garamond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797">
          <a:solidFill>
            <a:schemeClr val="tx1"/>
          </a:solidFill>
          <a:latin typeface="Garamond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797">
          <a:solidFill>
            <a:schemeClr val="tx1"/>
          </a:solidFill>
          <a:latin typeface="Garamond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71176" indent="-307482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v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370881" indent="-11411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799" kern="1200">
          <a:solidFill>
            <a:schemeClr val="tx1"/>
          </a:solidFill>
          <a:latin typeface="+mn-lt"/>
          <a:ea typeface="+mn-ea"/>
          <a:cs typeface="+mn-cs"/>
        </a:defRPr>
      </a:lvl2pPr>
      <a:lvl3pPr marL="570586" indent="-11411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699" kern="1200">
          <a:solidFill>
            <a:schemeClr val="tx1"/>
          </a:solidFill>
          <a:latin typeface="+mn-lt"/>
          <a:ea typeface="+mn-ea"/>
          <a:cs typeface="+mn-cs"/>
        </a:defRPr>
      </a:lvl3pPr>
      <a:lvl4pPr marL="798820" indent="-11411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699" kern="1200">
          <a:solidFill>
            <a:schemeClr val="tx1"/>
          </a:solidFill>
          <a:latin typeface="+mn-lt"/>
          <a:ea typeface="+mn-ea"/>
          <a:cs typeface="+mn-cs"/>
        </a:defRPr>
      </a:lvl4pPr>
      <a:lvl5pPr marL="1027054" indent="-11411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699" kern="1200">
          <a:solidFill>
            <a:schemeClr val="tx1"/>
          </a:solidFill>
          <a:latin typeface="+mn-lt"/>
          <a:ea typeface="+mn-ea"/>
          <a:cs typeface="+mn-cs"/>
        </a:defRPr>
      </a:lvl5pPr>
      <a:lvl6pPr marL="1255288" indent="-114117" algn="l" defTabSz="456468" rtl="0" eaLnBrk="1" latinLnBrk="0" hangingPunct="1">
        <a:spcBef>
          <a:spcPct val="20000"/>
        </a:spcBef>
        <a:buClrTx/>
        <a:buFont typeface="Arial" pitchFamily="34" charset="0"/>
        <a:buChar char="•"/>
        <a:defRPr sz="699" kern="1200">
          <a:solidFill>
            <a:schemeClr val="tx1"/>
          </a:solidFill>
          <a:latin typeface="+mn-lt"/>
          <a:ea typeface="+mn-ea"/>
          <a:cs typeface="+mn-cs"/>
        </a:defRPr>
      </a:lvl6pPr>
      <a:lvl7pPr marL="1483523" indent="-114117" algn="l" defTabSz="456468" rtl="0" eaLnBrk="1" latinLnBrk="0" hangingPunct="1">
        <a:spcBef>
          <a:spcPct val="20000"/>
        </a:spcBef>
        <a:buClrTx/>
        <a:buFont typeface="Arial" pitchFamily="34" charset="0"/>
        <a:buChar char="•"/>
        <a:defRPr sz="599" kern="1200">
          <a:solidFill>
            <a:schemeClr val="tx1"/>
          </a:solidFill>
          <a:latin typeface="+mn-lt"/>
          <a:ea typeface="+mn-ea"/>
          <a:cs typeface="+mn-cs"/>
        </a:defRPr>
      </a:lvl7pPr>
      <a:lvl8pPr marL="1711757" indent="-114117" algn="l" defTabSz="456468" rtl="0" eaLnBrk="1" latinLnBrk="0" hangingPunct="1">
        <a:spcBef>
          <a:spcPct val="20000"/>
        </a:spcBef>
        <a:buClrTx/>
        <a:buFont typeface="Arial" pitchFamily="34" charset="0"/>
        <a:buChar char="•"/>
        <a:defRPr sz="599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39991" indent="-114117" algn="l" defTabSz="456468" rtl="0" eaLnBrk="1" latinLnBrk="0" hangingPunct="1">
        <a:spcBef>
          <a:spcPct val="20000"/>
        </a:spcBef>
        <a:buClrTx/>
        <a:buFont typeface="Arial" pitchFamily="34" charset="0"/>
        <a:buChar char="•"/>
        <a:defRPr sz="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1pPr>
      <a:lvl2pPr marL="228234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2pPr>
      <a:lvl3pPr marL="456468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3pPr>
      <a:lvl4pPr marL="684703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4pPr>
      <a:lvl5pPr marL="912937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5pPr>
      <a:lvl6pPr marL="1141171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6pPr>
      <a:lvl7pPr marL="1369405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7pPr>
      <a:lvl8pPr marL="1597640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8pPr>
      <a:lvl9pPr marL="1825874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Dürer-008">
            <a:extLst>
              <a:ext uri="{FF2B5EF4-FFF2-40B4-BE49-F238E27FC236}">
                <a16:creationId xmlns:a16="http://schemas.microsoft.com/office/drawing/2014/main" id="{2E6C77DD-6483-4C57-A3E2-830181B8D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7845"/>
            <a:ext cx="1976812" cy="2172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ECDF7-AE56-456F-BD55-A15ABAC0F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6502" y="834326"/>
            <a:ext cx="2700000" cy="1728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fr-FR" altLang="fr-FR" sz="1198" dirty="0">
              <a:latin typeface="Arial Black" panose="020B0A04020102020204" pitchFamily="34" charset="0"/>
            </a:endParaRPr>
          </a:p>
          <a:p>
            <a:pPr algn="ctr" eaLnBrk="1" hangingPunct="1"/>
            <a:r>
              <a:rPr lang="fr-FR" altLang="fr-FR" sz="1198" dirty="0">
                <a:latin typeface="Arial Black" panose="020B0A04020102020204" pitchFamily="34" charset="0"/>
              </a:rPr>
              <a:t>Le carré magique</a:t>
            </a:r>
          </a:p>
          <a:p>
            <a:pPr algn="ctr" eaLnBrk="1" hangingPunct="1"/>
            <a:r>
              <a:rPr lang="fr-FR" altLang="fr-FR" sz="1198" dirty="0">
                <a:latin typeface="Arial Black" panose="020B0A04020102020204" pitchFamily="34" charset="0"/>
              </a:rPr>
              <a:t>d’Albrecht Dürer</a:t>
            </a:r>
          </a:p>
          <a:p>
            <a:pPr algn="ctr" eaLnBrk="1" hangingPunct="1"/>
            <a:endParaRPr lang="fr-FR" altLang="fr-FR" sz="1198" dirty="0">
              <a:latin typeface="Arial Black" panose="020B0A04020102020204" pitchFamily="34" charset="0"/>
            </a:endParaRPr>
          </a:p>
          <a:p>
            <a:pPr algn="ctr" eaLnBrk="1" hangingPunct="1"/>
            <a:endParaRPr lang="fr-FR" altLang="fr-FR" sz="1198" dirty="0">
              <a:latin typeface="Arial Black" panose="020B0A04020102020204" pitchFamily="34" charset="0"/>
            </a:endParaRPr>
          </a:p>
          <a:p>
            <a:pPr algn="ctr" eaLnBrk="1" hangingPunct="1"/>
            <a:endParaRPr lang="fr-FR" altLang="fr-FR" sz="1198" dirty="0">
              <a:latin typeface="Arial Black" panose="020B0A04020102020204" pitchFamily="34" charset="0"/>
            </a:endParaRPr>
          </a:p>
          <a:p>
            <a:pPr algn="ctr" eaLnBrk="1" hangingPunct="1"/>
            <a:r>
              <a:rPr lang="fr-FR" altLang="fr-FR" sz="1198" dirty="0">
                <a:latin typeface="Arial Black" panose="020B0A04020102020204" pitchFamily="34" charset="0"/>
              </a:rPr>
              <a:t>Diaporama manuel </a:t>
            </a:r>
          </a:p>
          <a:p>
            <a:pPr algn="ctr" eaLnBrk="1" hangingPunct="1"/>
            <a:r>
              <a:rPr lang="fr-FR" altLang="fr-FR" sz="1050" dirty="0">
                <a:latin typeface="Arial Black" panose="020B0A04020102020204" pitchFamily="34" charset="0"/>
              </a:rPr>
              <a:t>(clic pour passer à la dia suivante)</a:t>
            </a:r>
          </a:p>
          <a:p>
            <a:pPr algn="ctr" eaLnBrk="1" hangingPunct="1"/>
            <a:endParaRPr lang="fr-FR" altLang="fr-FR" sz="1198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Harmonica sup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ürer-001">
            <a:extLst>
              <a:ext uri="{FF2B5EF4-FFF2-40B4-BE49-F238E27FC236}">
                <a16:creationId xmlns:a16="http://schemas.microsoft.com/office/drawing/2014/main" id="{92C4F51D-1BF4-4B52-891D-4964405CA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316" y="715999"/>
            <a:ext cx="1841705" cy="1966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4">
            <a:extLst>
              <a:ext uri="{FF2B5EF4-FFF2-40B4-BE49-F238E27FC236}">
                <a16:creationId xmlns:a16="http://schemas.microsoft.com/office/drawing/2014/main" id="{AC875A92-C906-4569-9ADE-93251EB93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9797" y="1252848"/>
            <a:ext cx="2074411" cy="66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 err="1">
                <a:latin typeface="BrushScript BT" pitchFamily="66" charset="0"/>
              </a:rPr>
              <a:t>Sur</a:t>
            </a:r>
            <a:r>
              <a:rPr lang="de-AT" altLang="fr-FR" sz="1198" b="1" dirty="0">
                <a:latin typeface="BrushScript BT" pitchFamily="66" charset="0"/>
              </a:rPr>
              <a:t> le mur, en </a:t>
            </a:r>
            <a:r>
              <a:rPr lang="de-AT" altLang="fr-FR" sz="1198" b="1" dirty="0" err="1">
                <a:latin typeface="BrushScript BT" pitchFamily="66" charset="0"/>
              </a:rPr>
              <a:t>dessous</a:t>
            </a:r>
            <a:r>
              <a:rPr lang="de-AT" altLang="fr-FR" sz="1198" b="1" dirty="0">
                <a:latin typeface="BrushScript BT" pitchFamily="66" charset="0"/>
              </a:rPr>
              <a:t> de la </a:t>
            </a:r>
            <a:r>
              <a:rPr lang="de-AT" altLang="fr-FR" sz="1198" b="1" dirty="0" err="1">
                <a:latin typeface="BrushScript BT" pitchFamily="66" charset="0"/>
              </a:rPr>
              <a:t>cloche</a:t>
            </a:r>
            <a:r>
              <a:rPr lang="de-AT" altLang="fr-FR" sz="1198" b="1" dirty="0">
                <a:latin typeface="BrushScript BT" pitchFamily="66" charset="0"/>
              </a:rPr>
              <a:t>, le </a:t>
            </a:r>
            <a:r>
              <a:rPr lang="de-AT" altLang="fr-FR" sz="1198" b="1" dirty="0" err="1">
                <a:latin typeface="BrushScript BT" pitchFamily="66" charset="0"/>
              </a:rPr>
              <a:t>carré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magique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créé</a:t>
            </a:r>
            <a:r>
              <a:rPr lang="de-AT" altLang="fr-FR" sz="1198" b="1" dirty="0">
                <a:latin typeface="BrushScript BT" pitchFamily="66" charset="0"/>
              </a:rPr>
              <a:t> par Dürer.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ürer-002">
            <a:extLst>
              <a:ext uri="{FF2B5EF4-FFF2-40B4-BE49-F238E27FC236}">
                <a16:creationId xmlns:a16="http://schemas.microsoft.com/office/drawing/2014/main" id="{D7B15E8D-C130-4081-88E3-DE7047C8C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242" y="751659"/>
            <a:ext cx="1396335" cy="120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63" name="Object 4">
            <a:extLst>
              <a:ext uri="{FF2B5EF4-FFF2-40B4-BE49-F238E27FC236}">
                <a16:creationId xmlns:a16="http://schemas.microsoft.com/office/drawing/2014/main" id="{534DE0C6-1D5B-415A-A050-DE7679794BE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63869" y="751659"/>
          <a:ext cx="1685587" cy="120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Arbeitsblatt" r:id="rId4" imgW="2141496" imgH="1836620" progId="Excel.Sheet.8">
                  <p:embed/>
                </p:oleObj>
              </mc:Choice>
              <mc:Fallback>
                <p:oleObj name="Arbeitsblatt" r:id="rId4" imgW="2141496" imgH="183662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3869" y="751659"/>
                        <a:ext cx="1685587" cy="120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Rectangle 7">
            <a:extLst>
              <a:ext uri="{FF2B5EF4-FFF2-40B4-BE49-F238E27FC236}">
                <a16:creationId xmlns:a16="http://schemas.microsoft.com/office/drawing/2014/main" id="{8A06EC74-DCC9-4029-89F9-2D6E99C08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6919" y="1986331"/>
            <a:ext cx="3665975" cy="829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de-AT" altLang="fr-FR" sz="1198" b="1" dirty="0">
                <a:latin typeface="BrushScript BT" pitchFamily="66" charset="0"/>
              </a:rPr>
              <a:t>Et </a:t>
            </a:r>
            <a:r>
              <a:rPr lang="de-AT" altLang="fr-FR" sz="1198" b="1" dirty="0" err="1">
                <a:latin typeface="BrushScript BT" pitchFamily="66" charset="0"/>
              </a:rPr>
              <a:t>qu‘y</a:t>
            </a:r>
            <a:r>
              <a:rPr lang="de-AT" altLang="fr-FR" sz="1198" b="1" dirty="0">
                <a:latin typeface="BrushScript BT" pitchFamily="66" charset="0"/>
              </a:rPr>
              <a:t> a </a:t>
            </a:r>
            <a:r>
              <a:rPr lang="de-AT" altLang="fr-FR" sz="1198" b="1" dirty="0" err="1">
                <a:latin typeface="BrushScript BT" pitchFamily="66" charset="0"/>
              </a:rPr>
              <a:t>t‘il</a:t>
            </a:r>
            <a:r>
              <a:rPr lang="de-AT" altLang="fr-FR" sz="1198" b="1" dirty="0">
                <a:latin typeface="BrushScript BT" pitchFamily="66" charset="0"/>
              </a:rPr>
              <a:t> de </a:t>
            </a:r>
            <a:r>
              <a:rPr lang="de-AT" altLang="fr-FR" sz="1198" b="1" dirty="0" err="1">
                <a:latin typeface="BrushScript BT" pitchFamily="66" charset="0"/>
              </a:rPr>
              <a:t>magique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dans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carré</a:t>
            </a:r>
            <a:r>
              <a:rPr lang="de-AT" altLang="fr-FR" sz="1198" b="1" dirty="0">
                <a:latin typeface="BrushScript BT" pitchFamily="66" charset="0"/>
              </a:rPr>
              <a:t> ?</a:t>
            </a:r>
          </a:p>
          <a:p>
            <a:pPr algn="ctr" eaLnBrk="1" hangingPunct="1"/>
            <a:r>
              <a:rPr lang="de-AT" altLang="fr-FR" sz="1198" b="1" dirty="0">
                <a:latin typeface="BrushScript BT" pitchFamily="66" charset="0"/>
              </a:rPr>
              <a:t>C‘est le </a:t>
            </a:r>
            <a:r>
              <a:rPr lang="de-AT" altLang="fr-FR" sz="1198" b="1" dirty="0" err="1">
                <a:latin typeface="BrushScript BT" pitchFamily="66" charset="0"/>
              </a:rPr>
              <a:t>nombre</a:t>
            </a:r>
            <a:r>
              <a:rPr lang="de-AT" altLang="fr-FR" sz="1198" b="1" dirty="0">
                <a:latin typeface="BrushScript BT" pitchFamily="66" charset="0"/>
              </a:rPr>
              <a:t> 34 ! </a:t>
            </a:r>
          </a:p>
          <a:p>
            <a:pPr algn="ctr" eaLnBrk="1" hangingPunct="1"/>
            <a:r>
              <a:rPr lang="de-AT" altLang="fr-FR" sz="1198" b="1" dirty="0">
                <a:latin typeface="BrushScript BT" pitchFamily="66" charset="0"/>
              </a:rPr>
              <a:t>Ce </a:t>
            </a:r>
            <a:r>
              <a:rPr lang="de-AT" altLang="fr-FR" sz="1198" b="1" dirty="0" err="1">
                <a:latin typeface="BrushScript BT" pitchFamily="66" charset="0"/>
              </a:rPr>
              <a:t>nombre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de </a:t>
            </a:r>
            <a:r>
              <a:rPr lang="de-AT" altLang="fr-FR" sz="1198" b="1" dirty="0" err="1">
                <a:latin typeface="BrushScript BT" pitchFamily="66" charset="0"/>
              </a:rPr>
              <a:t>différents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champs</a:t>
            </a:r>
            <a:r>
              <a:rPr lang="de-AT" altLang="fr-FR" sz="1198" b="1" dirty="0">
                <a:latin typeface="BrushScript BT" pitchFamily="66" charset="0"/>
              </a:rPr>
              <a:t> du </a:t>
            </a:r>
            <a:r>
              <a:rPr lang="de-AT" altLang="fr-FR" sz="1198" b="1" dirty="0" err="1">
                <a:latin typeface="BrushScript BT" pitchFamily="66" charset="0"/>
              </a:rPr>
              <a:t>carré</a:t>
            </a:r>
            <a:r>
              <a:rPr lang="de-AT" altLang="fr-FR" sz="1198" b="1" dirty="0">
                <a:latin typeface="BrushScript BT" pitchFamily="66" charset="0"/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5">
            <a:extLst>
              <a:ext uri="{FF2B5EF4-FFF2-40B4-BE49-F238E27FC236}">
                <a16:creationId xmlns:a16="http://schemas.microsoft.com/office/drawing/2014/main" id="{9CE4D786-E041-4913-831C-2D87AF2E4A2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5691" y="775433"/>
          <a:ext cx="2130164" cy="1522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5691" y="775433"/>
                        <a:ext cx="2130164" cy="15223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Rectangle 6">
            <a:extLst>
              <a:ext uri="{FF2B5EF4-FFF2-40B4-BE49-F238E27FC236}">
                <a16:creationId xmlns:a16="http://schemas.microsoft.com/office/drawing/2014/main" id="{02BBBFCF-7519-465A-BBF6-A8D4B53F4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1795" y="2293018"/>
            <a:ext cx="2499402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fr-FR" sz="1198" b="1" dirty="0">
                <a:latin typeface="BrushScript BT" pitchFamily="66" charset="0"/>
              </a:rPr>
              <a:t>La </a:t>
            </a:r>
            <a:r>
              <a:rPr lang="en-US" altLang="fr-FR" sz="1198" b="1" dirty="0" err="1">
                <a:latin typeface="BrushScript BT" pitchFamily="66" charset="0"/>
              </a:rPr>
              <a:t>somme</a:t>
            </a:r>
            <a:r>
              <a:rPr lang="en-US" altLang="fr-FR" sz="1198" b="1" dirty="0">
                <a:latin typeface="BrushScript BT" pitchFamily="66" charset="0"/>
              </a:rPr>
              <a:t> de </a:t>
            </a:r>
            <a:r>
              <a:rPr lang="en-US" altLang="fr-FR" sz="1198" b="1" dirty="0" err="1">
                <a:latin typeface="BrushScript BT" pitchFamily="66" charset="0"/>
              </a:rPr>
              <a:t>chaque</a:t>
            </a:r>
            <a:r>
              <a:rPr lang="en-US" altLang="fr-FR" sz="1198" b="1" dirty="0">
                <a:latin typeface="BrushScript BT" pitchFamily="66" charset="0"/>
              </a:rPr>
              <a:t> </a:t>
            </a:r>
            <a:r>
              <a:rPr lang="en-US" altLang="fr-FR" sz="1198" b="1" dirty="0" err="1">
                <a:latin typeface="BrushScript BT" pitchFamily="66" charset="0"/>
              </a:rPr>
              <a:t>rangée</a:t>
            </a:r>
            <a:r>
              <a:rPr lang="en-US" altLang="fr-FR" sz="1198" b="1" dirty="0">
                <a:latin typeface="BrushScript BT" pitchFamily="66" charset="0"/>
              </a:rPr>
              <a:t> </a:t>
            </a:r>
            <a:r>
              <a:rPr lang="en-US" altLang="fr-FR" sz="1198" b="1" dirty="0" err="1">
                <a:latin typeface="BrushScript BT" pitchFamily="66" charset="0"/>
              </a:rPr>
              <a:t>est</a:t>
            </a:r>
            <a:r>
              <a:rPr lang="en-US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>
                <a:latin typeface="BrushScript BT" pitchFamily="66" charset="0"/>
              </a:rPr>
              <a:t>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5">
            <a:extLst>
              <a:ext uri="{FF2B5EF4-FFF2-40B4-BE49-F238E27FC236}">
                <a16:creationId xmlns:a16="http://schemas.microsoft.com/office/drawing/2014/main" id="{21A26B7F-7077-40A6-958B-FED74FB56F2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08297" y="770680"/>
          <a:ext cx="2093711" cy="1498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8297" y="770680"/>
                        <a:ext cx="2093711" cy="14985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Rectangle 6">
            <a:extLst>
              <a:ext uri="{FF2B5EF4-FFF2-40B4-BE49-F238E27FC236}">
                <a16:creationId xmlns:a16="http://schemas.microsoft.com/office/drawing/2014/main" id="{72566BC1-A39D-4532-850C-E8A67F14C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62" y="2261319"/>
            <a:ext cx="2554255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fr-FR" sz="1198" b="1" dirty="0">
                <a:latin typeface="BrushScript BT" pitchFamily="66" charset="0"/>
              </a:rPr>
              <a:t>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de </a:t>
            </a:r>
            <a:r>
              <a:rPr lang="de-AT" altLang="fr-FR" sz="1198" b="1" dirty="0" err="1">
                <a:latin typeface="BrushScript BT" pitchFamily="66" charset="0"/>
              </a:rPr>
              <a:t>chaque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colonne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>
            <a:extLst>
              <a:ext uri="{FF2B5EF4-FFF2-40B4-BE49-F238E27FC236}">
                <a16:creationId xmlns:a16="http://schemas.microsoft.com/office/drawing/2014/main" id="{F321CACD-549A-4FD8-8769-524F3FA1274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3467" y="822189"/>
          <a:ext cx="2012878" cy="143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3467" y="822189"/>
                        <a:ext cx="2012878" cy="14391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Rectangle 4">
            <a:extLst>
              <a:ext uri="{FF2B5EF4-FFF2-40B4-BE49-F238E27FC236}">
                <a16:creationId xmlns:a16="http://schemas.microsoft.com/office/drawing/2014/main" id="{A2653F25-8B77-4007-8A41-FA07C113A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5840" y="2261319"/>
            <a:ext cx="2426777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fr-FR" sz="1198" b="1" dirty="0">
                <a:latin typeface="BrushScript BT" pitchFamily="66" charset="0"/>
              </a:rPr>
              <a:t>La </a:t>
            </a:r>
            <a:r>
              <a:rPr lang="en-US" altLang="fr-FR" sz="1198" b="1" dirty="0" err="1">
                <a:latin typeface="BrushScript BT" pitchFamily="66" charset="0"/>
              </a:rPr>
              <a:t>somme</a:t>
            </a:r>
            <a:r>
              <a:rPr lang="en-US" altLang="fr-FR" sz="1198" b="1" dirty="0">
                <a:latin typeface="BrushScript BT" pitchFamily="66" charset="0"/>
              </a:rPr>
              <a:t> des </a:t>
            </a:r>
            <a:r>
              <a:rPr lang="en-US" altLang="fr-FR" sz="1198" b="1" dirty="0" err="1">
                <a:latin typeface="BrushScript BT" pitchFamily="66" charset="0"/>
              </a:rPr>
              <a:t>quatre</a:t>
            </a:r>
            <a:r>
              <a:rPr lang="en-US" altLang="fr-FR" sz="1198" b="1" dirty="0">
                <a:latin typeface="BrushScript BT" pitchFamily="66" charset="0"/>
              </a:rPr>
              <a:t> coins </a:t>
            </a:r>
            <a:r>
              <a:rPr lang="en-US" altLang="fr-FR" sz="1198" b="1" dirty="0" err="1">
                <a:latin typeface="BrushScript BT" pitchFamily="66" charset="0"/>
              </a:rPr>
              <a:t>est</a:t>
            </a:r>
            <a:r>
              <a:rPr lang="en-US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>
                <a:latin typeface="BrushScript BT" pitchFamily="66" charset="0"/>
              </a:rPr>
              <a:t>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>
            <a:extLst>
              <a:ext uri="{FF2B5EF4-FFF2-40B4-BE49-F238E27FC236}">
                <a16:creationId xmlns:a16="http://schemas.microsoft.com/office/drawing/2014/main" id="{E986A2F2-3741-48F5-AE9E-9874457AAE8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26523" y="781774"/>
          <a:ext cx="2075484" cy="1485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6523" y="781774"/>
                        <a:ext cx="2075484" cy="14850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Rectangle 4">
            <a:extLst>
              <a:ext uri="{FF2B5EF4-FFF2-40B4-BE49-F238E27FC236}">
                <a16:creationId xmlns:a16="http://schemas.microsoft.com/office/drawing/2014/main" id="{331179DB-F3C4-4659-A378-B203FAF174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0173" y="2261318"/>
            <a:ext cx="3019775" cy="46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 err="1">
                <a:latin typeface="BrushScript BT" pitchFamily="66" charset="0"/>
              </a:rPr>
              <a:t>Déplacez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les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champs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dans</a:t>
            </a:r>
            <a:r>
              <a:rPr lang="de-AT" altLang="fr-FR" sz="1198" b="1" dirty="0">
                <a:latin typeface="BrushScript BT" pitchFamily="66" charset="0"/>
              </a:rPr>
              <a:t> le sens </a:t>
            </a:r>
            <a:r>
              <a:rPr lang="de-AT" altLang="fr-FR" sz="1198" b="1" dirty="0" err="1">
                <a:latin typeface="BrushScript BT" pitchFamily="66" charset="0"/>
              </a:rPr>
              <a:t>horlogique</a:t>
            </a:r>
            <a:r>
              <a:rPr lang="de-AT" altLang="fr-FR" sz="1198" b="1" dirty="0">
                <a:latin typeface="BrushScript BT" pitchFamily="66" charset="0"/>
              </a:rPr>
              <a:t> et 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toujours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938B941F-817D-4989-9D07-4585B33BFE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88484" y="765132"/>
          <a:ext cx="2042200" cy="146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8484" y="765132"/>
                        <a:ext cx="2042200" cy="146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Rectangle 4">
            <a:extLst>
              <a:ext uri="{FF2B5EF4-FFF2-40B4-BE49-F238E27FC236}">
                <a16:creationId xmlns:a16="http://schemas.microsoft.com/office/drawing/2014/main" id="{72F2CDF9-7553-46EB-ACE0-55B29474C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0102" y="2225657"/>
            <a:ext cx="2551969" cy="46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 err="1">
                <a:latin typeface="BrushScript BT" pitchFamily="66" charset="0"/>
              </a:rPr>
              <a:t>Déplacez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les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champs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encore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une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fois</a:t>
            </a:r>
            <a:r>
              <a:rPr lang="de-AT" altLang="fr-FR" sz="1198" b="1" dirty="0">
                <a:latin typeface="BrushScript BT" pitchFamily="66" charset="0"/>
              </a:rPr>
              <a:t>, et 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toujours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>
            <a:extLst>
              <a:ext uri="{FF2B5EF4-FFF2-40B4-BE49-F238E27FC236}">
                <a16:creationId xmlns:a16="http://schemas.microsoft.com/office/drawing/2014/main" id="{86AF93A5-2542-4F8E-A9CE-306207132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26523" y="777018"/>
          <a:ext cx="2075484" cy="14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6523" y="777018"/>
                        <a:ext cx="2075484" cy="1484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Rectangle 4">
            <a:extLst>
              <a:ext uri="{FF2B5EF4-FFF2-40B4-BE49-F238E27FC236}">
                <a16:creationId xmlns:a16="http://schemas.microsoft.com/office/drawing/2014/main" id="{63F65948-9369-40D7-8B4A-2C167827E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9903" y="2257356"/>
            <a:ext cx="2747868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fr-FR" sz="1198" b="1" dirty="0">
                <a:latin typeface="BrushScript BT" pitchFamily="66" charset="0"/>
              </a:rPr>
              <a:t>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des </a:t>
            </a:r>
            <a:r>
              <a:rPr lang="de-AT" altLang="fr-FR" sz="1198" b="1" dirty="0" err="1">
                <a:latin typeface="BrushScript BT" pitchFamily="66" charset="0"/>
              </a:rPr>
              <a:t>champs</a:t>
            </a:r>
            <a:r>
              <a:rPr lang="de-AT" altLang="fr-FR" sz="1198" b="1" dirty="0">
                <a:latin typeface="BrushScript BT" pitchFamily="66" charset="0"/>
              </a:rPr>
              <a:t> du </a:t>
            </a:r>
            <a:r>
              <a:rPr lang="de-AT" altLang="fr-FR" sz="1198" b="1" dirty="0" err="1">
                <a:latin typeface="BrushScript BT" pitchFamily="66" charset="0"/>
              </a:rPr>
              <a:t>milieu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>
            <a:extLst>
              <a:ext uri="{FF2B5EF4-FFF2-40B4-BE49-F238E27FC236}">
                <a16:creationId xmlns:a16="http://schemas.microsoft.com/office/drawing/2014/main" id="{B367F440-6EF0-4F12-B2DA-62F06BB92A7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3468" y="804756"/>
          <a:ext cx="2037445" cy="145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3468" y="804756"/>
                        <a:ext cx="2037445" cy="145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Text Box 3">
            <a:extLst>
              <a:ext uri="{FF2B5EF4-FFF2-40B4-BE49-F238E27FC236}">
                <a16:creationId xmlns:a16="http://schemas.microsoft.com/office/drawing/2014/main" id="{8D77A66D-47D1-4D5A-91C7-CC3C9F4FCC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000" y="2261318"/>
            <a:ext cx="2520000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>
                <a:latin typeface="BrushScript BT" pitchFamily="66" charset="0"/>
              </a:rPr>
              <a:t>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des 2 </a:t>
            </a:r>
            <a:r>
              <a:rPr lang="de-AT" altLang="fr-FR" sz="1198" b="1" dirty="0" err="1">
                <a:latin typeface="BrushScript BT" pitchFamily="66" charset="0"/>
              </a:rPr>
              <a:t>carrés</a:t>
            </a:r>
            <a:r>
              <a:rPr lang="de-AT" altLang="fr-FR" sz="1198" b="1" dirty="0">
                <a:latin typeface="BrushScript BT" pitchFamily="66" charset="0"/>
              </a:rPr>
              <a:t> du </a:t>
            </a:r>
            <a:r>
              <a:rPr lang="de-AT" altLang="fr-FR" sz="1198" b="1" dirty="0" err="1">
                <a:latin typeface="BrushScript BT" pitchFamily="66" charset="0"/>
              </a:rPr>
              <a:t>milieu</a:t>
            </a:r>
            <a:r>
              <a:rPr lang="de-AT" altLang="fr-FR" sz="1198" b="1" dirty="0">
                <a:latin typeface="BrushScript BT" pitchFamily="66" charset="0"/>
              </a:rPr>
              <a:t> des </a:t>
            </a:r>
            <a:r>
              <a:rPr lang="de-AT" altLang="fr-FR" sz="1198" b="1" dirty="0" err="1">
                <a:latin typeface="BrushScript BT" pitchFamily="66" charset="0"/>
              </a:rPr>
              <a:t>colonnes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gauche</a:t>
            </a:r>
            <a:r>
              <a:rPr lang="de-AT" altLang="fr-FR" sz="1198" b="1" dirty="0">
                <a:latin typeface="BrushScript BT" pitchFamily="66" charset="0"/>
              </a:rPr>
              <a:t> et </a:t>
            </a:r>
            <a:r>
              <a:rPr lang="de-AT" altLang="fr-FR" sz="1198" b="1" dirty="0" err="1">
                <a:latin typeface="BrushScript BT" pitchFamily="66" charset="0"/>
              </a:rPr>
              <a:t>droite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105A50FE-AC85-43DE-9219-8CD04A366D7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00223" y="809511"/>
          <a:ext cx="1930461" cy="1380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0223" y="809511"/>
                        <a:ext cx="1930461" cy="13804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Text Box 3">
            <a:extLst>
              <a:ext uri="{FF2B5EF4-FFF2-40B4-BE49-F238E27FC236}">
                <a16:creationId xmlns:a16="http://schemas.microsoft.com/office/drawing/2014/main" id="{FC53BB9A-C381-4D2F-A020-BEB601F68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6000" y="2189996"/>
            <a:ext cx="2520000" cy="4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>
                <a:latin typeface="BrushScript BT" pitchFamily="66" charset="0"/>
              </a:rPr>
              <a:t>La </a:t>
            </a:r>
            <a:r>
              <a:rPr lang="de-AT" altLang="fr-FR" sz="1198" b="1" dirty="0" err="1">
                <a:latin typeface="BrushScript BT" pitchFamily="66" charset="0"/>
              </a:rPr>
              <a:t>somme</a:t>
            </a:r>
            <a:r>
              <a:rPr lang="de-AT" altLang="fr-FR" sz="1198" b="1" dirty="0">
                <a:latin typeface="BrushScript BT" pitchFamily="66" charset="0"/>
              </a:rPr>
              <a:t> des 2 </a:t>
            </a:r>
            <a:r>
              <a:rPr lang="de-AT" altLang="fr-FR" sz="1198" b="1" dirty="0" err="1">
                <a:latin typeface="BrushScript BT" pitchFamily="66" charset="0"/>
              </a:rPr>
              <a:t>carrés</a:t>
            </a:r>
            <a:r>
              <a:rPr lang="de-AT" altLang="fr-FR" sz="1198" b="1" dirty="0">
                <a:latin typeface="BrushScript BT" pitchFamily="66" charset="0"/>
              </a:rPr>
              <a:t> du </a:t>
            </a:r>
            <a:r>
              <a:rPr lang="de-AT" altLang="fr-FR" sz="1198" b="1" dirty="0" err="1">
                <a:latin typeface="BrushScript BT" pitchFamily="66" charset="0"/>
              </a:rPr>
              <a:t>milieu</a:t>
            </a:r>
            <a:r>
              <a:rPr lang="de-AT" altLang="fr-FR" sz="1198" b="1" dirty="0">
                <a:latin typeface="BrushScript BT" pitchFamily="66" charset="0"/>
              </a:rPr>
              <a:t> des rangs haut et </a:t>
            </a:r>
            <a:r>
              <a:rPr lang="de-AT" altLang="fr-FR" sz="1198" b="1" dirty="0" err="1">
                <a:latin typeface="BrushScript BT" pitchFamily="66" charset="0"/>
              </a:rPr>
              <a:t>bas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est</a:t>
            </a:r>
            <a:r>
              <a:rPr lang="de-AT" altLang="fr-FR" sz="1198" b="1" dirty="0">
                <a:latin typeface="BrushScript BT" pitchFamily="66" charset="0"/>
              </a:rPr>
              <a:t>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>
            <a:extLst>
              <a:ext uri="{FF2B5EF4-FFF2-40B4-BE49-F238E27FC236}">
                <a16:creationId xmlns:a16="http://schemas.microsoft.com/office/drawing/2014/main" id="{3B1559C0-542A-4873-AC4C-2F186C4BBD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10128" y="788113"/>
          <a:ext cx="1635662" cy="116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0128" y="788113"/>
                        <a:ext cx="1635662" cy="1169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">
            <a:extLst>
              <a:ext uri="{FF2B5EF4-FFF2-40B4-BE49-F238E27FC236}">
                <a16:creationId xmlns:a16="http://schemas.microsoft.com/office/drawing/2014/main" id="{9A588A18-79DC-45DF-9429-053EC38BDF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97945" y="788114"/>
          <a:ext cx="1635662" cy="1168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6" name="Arbeitsblatt" r:id="rId5" imgW="2141496" imgH="1836620" progId="Excel.Sheet.8">
                  <p:embed/>
                </p:oleObj>
              </mc:Choice>
              <mc:Fallback>
                <p:oleObj name="Arbeitsblatt" r:id="rId5" imgW="2141496" imgH="1836620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7945" y="788114"/>
                        <a:ext cx="1635662" cy="11688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Text Box 4">
            <a:extLst>
              <a:ext uri="{FF2B5EF4-FFF2-40B4-BE49-F238E27FC236}">
                <a16:creationId xmlns:a16="http://schemas.microsoft.com/office/drawing/2014/main" id="{9953E535-382E-44C4-AF9F-712064F77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4695" y="1937990"/>
            <a:ext cx="3347401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1198" b="1" dirty="0">
                <a:latin typeface="BrushScript BT" pitchFamily="66" charset="0"/>
              </a:rPr>
              <a:t>La somme des diagonales est toujours 34 !</a:t>
            </a:r>
            <a:endParaRPr lang="de-AT" altLang="fr-FR" sz="1198" b="1" dirty="0">
              <a:latin typeface="BrushScript B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>
            <a:extLst>
              <a:ext uri="{FF2B5EF4-FFF2-40B4-BE49-F238E27FC236}">
                <a16:creationId xmlns:a16="http://schemas.microsoft.com/office/drawing/2014/main" id="{13C94877-5487-4E2F-9E5E-50B200F684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62283" y="818228"/>
          <a:ext cx="1559585" cy="1115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2283" y="818228"/>
                        <a:ext cx="1559585" cy="11150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FAD46C1D-B4DE-4E6B-B378-D71C5C4729C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35983" y="822983"/>
          <a:ext cx="1559585" cy="1115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0" name="Arbeitsblatt" r:id="rId5" imgW="2141496" imgH="1836620" progId="Excel.Sheet.8">
                  <p:embed/>
                </p:oleObj>
              </mc:Choice>
              <mc:Fallback>
                <p:oleObj name="Arbeitsblatt" r:id="rId5" imgW="2141496" imgH="1836620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983" y="822983"/>
                        <a:ext cx="1559585" cy="11150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Text Box 4">
            <a:extLst>
              <a:ext uri="{FF2B5EF4-FFF2-40B4-BE49-F238E27FC236}">
                <a16:creationId xmlns:a16="http://schemas.microsoft.com/office/drawing/2014/main" id="{87902384-E487-4314-8A4F-DDE334C56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007" y="1937990"/>
            <a:ext cx="2624667" cy="27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fr-FR" sz="1198" b="1" dirty="0">
                <a:latin typeface="BrushScript BT" pitchFamily="66" charset="0"/>
              </a:rPr>
              <a:t>Et ca continue </a:t>
            </a:r>
            <a:r>
              <a:rPr lang="de-AT" altLang="fr-FR" sz="1198" b="1" dirty="0">
                <a:latin typeface="BrushScript BT" pitchFamily="66" charset="0"/>
              </a:rPr>
              <a:t>: 34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>
            <a:extLst>
              <a:ext uri="{FF2B5EF4-FFF2-40B4-BE49-F238E27FC236}">
                <a16:creationId xmlns:a16="http://schemas.microsoft.com/office/drawing/2014/main" id="{C487879B-7DD9-4304-A70E-EA2F53498E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78677" y="799208"/>
          <a:ext cx="1744231" cy="1246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5" name="Arbeitsblatt" r:id="rId3" imgW="2141496" imgH="1836620" progId="Excel.Sheet.8">
                  <p:embed/>
                </p:oleObj>
              </mc:Choice>
              <mc:Fallback>
                <p:oleObj name="Arbeitsblatt" r:id="rId3" imgW="2141496" imgH="183662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8677" y="799208"/>
                        <a:ext cx="1744231" cy="1246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Rectangle 4">
            <a:extLst>
              <a:ext uri="{FF2B5EF4-FFF2-40B4-BE49-F238E27FC236}">
                <a16:creationId xmlns:a16="http://schemas.microsoft.com/office/drawing/2014/main" id="{30DC461F-BABA-4E12-87A8-BAD21FE0B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595" y="2045766"/>
            <a:ext cx="3198936" cy="645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1198" b="1" dirty="0">
                <a:latin typeface="BrushScript BT" pitchFamily="66" charset="0"/>
              </a:rPr>
              <a:t>Les deux nombres du centre de la ligne du bas indiquent l'année de la création de cette œuvre, soit 1514.</a:t>
            </a:r>
            <a:endParaRPr lang="de-AT" altLang="fr-FR" sz="1198" b="1" dirty="0">
              <a:latin typeface="BrushScript B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ürer-004">
            <a:extLst>
              <a:ext uri="{FF2B5EF4-FFF2-40B4-BE49-F238E27FC236}">
                <a16:creationId xmlns:a16="http://schemas.microsoft.com/office/drawing/2014/main" id="{B19C3285-BC44-4144-8964-90599E029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356" y="823774"/>
            <a:ext cx="1509659" cy="172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>
            <a:extLst>
              <a:ext uri="{FF2B5EF4-FFF2-40B4-BE49-F238E27FC236}">
                <a16:creationId xmlns:a16="http://schemas.microsoft.com/office/drawing/2014/main" id="{4F9749B6-5575-434A-9C92-CC65B10DC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7744" y="1722437"/>
            <a:ext cx="1797301" cy="46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fr-FR" sz="1198" b="1" dirty="0" err="1">
                <a:latin typeface="BrushScript BT" pitchFamily="66" charset="0"/>
              </a:rPr>
              <a:t>C‘était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un</a:t>
            </a:r>
            <a:r>
              <a:rPr lang="de-AT" altLang="fr-FR" sz="1198" b="1" dirty="0">
                <a:latin typeface="BrushScript BT" pitchFamily="66" charset="0"/>
              </a:rPr>
              <a:t> </a:t>
            </a:r>
            <a:r>
              <a:rPr lang="de-AT" altLang="fr-FR" sz="1198" b="1" dirty="0" err="1">
                <a:latin typeface="BrushScript BT" pitchFamily="66" charset="0"/>
              </a:rPr>
              <a:t>mathématicien</a:t>
            </a:r>
            <a:r>
              <a:rPr lang="de-AT" altLang="fr-FR" sz="1198" b="1" dirty="0">
                <a:latin typeface="BrushScript BT" pitchFamily="66" charset="0"/>
              </a:rPr>
              <a:t> de </a:t>
            </a:r>
            <a:r>
              <a:rPr lang="de-AT" altLang="fr-FR" sz="1198" b="1" dirty="0" err="1">
                <a:latin typeface="BrushScript BT" pitchFamily="66" charset="0"/>
              </a:rPr>
              <a:t>génie</a:t>
            </a:r>
            <a:r>
              <a:rPr lang="de-AT" altLang="fr-FR" sz="1198" b="1" dirty="0">
                <a:latin typeface="BrushScript BT" pitchFamily="66" charset="0"/>
              </a:rPr>
              <a:t>.</a:t>
            </a:r>
          </a:p>
        </p:txBody>
      </p:sp>
      <p:graphicFrame>
        <p:nvGraphicFramePr>
          <p:cNvPr id="27654" name="Objet 2">
            <a:extLst>
              <a:ext uri="{FF2B5EF4-FFF2-40B4-BE49-F238E27FC236}">
                <a16:creationId xmlns:a16="http://schemas.microsoft.com/office/drawing/2014/main" id="{3C2B89BC-5AD5-4EA3-9DBD-4709DE434BE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18104" y="788113"/>
          <a:ext cx="1307579" cy="93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2" name="Arbeitsblatt" r:id="rId4" imgW="2141496" imgH="1836620" progId="Excel.Sheet.8">
                  <p:embed/>
                </p:oleObj>
              </mc:Choice>
              <mc:Fallback>
                <p:oleObj name="Arbeitsblatt" r:id="rId4" imgW="2141496" imgH="1836620" progId="Excel.Sheet.8">
                  <p:embed/>
                  <p:pic>
                    <p:nvPicPr>
                      <p:cNvPr id="0" name="Obje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8104" y="788113"/>
                        <a:ext cx="1307579" cy="93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41C31520-470A-4DED-B280-A8A501D38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5224E432-C92C-4223-9C3F-132FDAB6EF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A68CF12-7426-4A5A-B6DE-420A25C08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5" name="Image 3">
            <a:extLst>
              <a:ext uri="{FF2B5EF4-FFF2-40B4-BE49-F238E27FC236}">
                <a16:creationId xmlns:a16="http://schemas.microsoft.com/office/drawing/2014/main" id="{330A1F14-DE66-4287-9E17-9E9CD7126E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13135BA-4769-4509-9B18-74B2CBFA08BA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1122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ravate noir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231</TotalTime>
  <Words>207</Words>
  <Application>Microsoft Office PowerPoint</Application>
  <PresentationFormat>Personnalisé</PresentationFormat>
  <Paragraphs>26</Paragraphs>
  <Slides>16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6" baseType="lpstr">
      <vt:lpstr>Arial</vt:lpstr>
      <vt:lpstr>Times New Roman</vt:lpstr>
      <vt:lpstr>Wingdings</vt:lpstr>
      <vt:lpstr>BrushScript BT</vt:lpstr>
      <vt:lpstr>Garamond</vt:lpstr>
      <vt:lpstr>Andy</vt:lpstr>
      <vt:lpstr>Arial Black</vt:lpstr>
      <vt:lpstr>Algerian</vt:lpstr>
      <vt:lpstr>Couture</vt:lpstr>
      <vt:lpstr>Arbeitsblatt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Domov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Albrecht Dürer</dc:title>
  <dc:creator>J.S</dc:creator>
  <cp:lastModifiedBy>Apex</cp:lastModifiedBy>
  <cp:revision>18</cp:revision>
  <dcterms:created xsi:type="dcterms:W3CDTF">2010-03-24T03:12:59Z</dcterms:created>
  <dcterms:modified xsi:type="dcterms:W3CDTF">2024-03-01T08:30:50Z</dcterms:modified>
</cp:coreProperties>
</file>