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7" r:id="rId11"/>
    <p:sldId id="268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7" r:id="rId21"/>
    <p:sldId id="258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4ABCA-31EF-4B03-6BAF-A7D47F3C4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9B2DE6-0D21-81BE-D2B9-5DBA0DBDD2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528F7-0A8D-622A-8AB9-9D5C0F101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C3A20F-4647-0318-EA46-CE23B6C60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A325D4-BCD5-AF43-88CC-25135E1D2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139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D0294-77AA-C66F-4B6A-2A29EA23E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2F5B44-2804-BAF1-218C-55EE3C182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F8D6A3-DD4D-18FD-9587-428DB6CA1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C7C384-274F-E731-84B5-9AB4659AB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81B4F8-3C25-7187-6AE7-15544ED1A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17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B9711-F3F7-4FE0-BDEE-096EA1F4C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E4478E-E98A-517B-B5A5-EAC2B4DAD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81FC5F-CB77-3686-65B0-2FD5A8E92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9F9F18-99F6-AE35-0A3E-04596B4C7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379335-5078-12F2-CA50-FE38646C6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21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26E678-E95B-6D7B-7C3D-4EC060A3F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C0EE0D-BFFC-DFB6-D3D1-04226386F2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68C2B9B-62F0-8D04-120F-F6A88AB61E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FEAF04-F763-DC74-626C-D69351E5A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41154C-D759-B2C4-78E9-99972B97A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EECA39-6C5B-8734-1E6E-09769D467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22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4A5EB-EF5C-C6F5-830D-59729EF41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0EA2AF-08DB-E2AC-A757-F1FB979C9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0BDB7A-2005-184B-6E63-1BABAEC4F8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99BDCED-0561-AA10-5DB8-0DBE500C17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66293B-62BB-4CE1-0A5D-8D6A7175B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AA9987A-3E7E-B2A2-8217-53F70972C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FA9B38-E4DA-F884-5A7D-3C642279B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72C342-A9C8-6A5A-9D99-415F5F8E9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D9C59-EB8C-B2C6-FAFD-78CA04694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5951B97-129A-4AF0-0F65-E03FF8A9B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EF41B2D-A4CB-4339-3226-C25ED40CC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B5558E3-2285-9960-2169-F6EE1ED77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0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E138A67-359B-93EA-DE81-39C2B719A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5E6DB36-0547-6556-6DAD-FEB3BAC97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8BD907-3029-7D82-5027-D4A96B11C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63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55C614-99C0-9E31-94DC-E08F2DD8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6243F7-C7C5-F6A2-2264-3F3657DE7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5347EA-3EAD-F663-17F3-A91A42B95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D4403C-9D38-1AB3-6324-DAF34DA91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87B835-BB79-4F23-C189-8C03CC2FA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E26F9E-D4FB-B237-44B5-AB2933AC9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23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A8351-7B2F-8EAD-965A-BF902F149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5B15853-9AEA-657A-886F-BDD03A6A95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10DD92-A4D9-9461-89CB-5D7613D91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FA95A1-BD66-048F-C62D-F80E2AE46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929C07-7D56-98F0-5926-656C64EF3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059B80D-0EDA-9A7B-867C-53EB4E652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23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F6C735-072D-DB7C-DD99-794CA57E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2DA6E5-DB32-E839-B042-ADE4DBCD2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0C32BF-87F2-5538-5EB9-3A252D6AD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000432-4561-6D88-878C-E55CC72FE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FFC106-7F17-EE2E-9616-E4A2549ED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04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30620EC-8F3A-7AD9-2807-2B3DCA76EB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EA40C7-B50B-98D0-1784-47BC88632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AD0562-1468-8BE6-1772-F75CC1713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2BA348-6B67-C5C5-0437-DFC39E533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ECA527-330D-FCDE-77F8-5EBA0BA4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93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845036E-2717-D2BC-C680-83A5E30C2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192F13-A95A-804E-AD3E-12FC8D86C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B4806C-07C7-2E98-4301-FF3E31AF92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B47C51-F266-4158-ADD7-495D6ADA5FB1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30EDC5-5C8D-4B99-0A0E-E1D437CC09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C43CAE-8621-CADA-F64A-D860792F2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4D0917-D2C1-4E8E-98A1-74DCC9C0A6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145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FDCAB9D-350B-4586-30C7-7C481F411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654" y="729000"/>
            <a:ext cx="7368692" cy="5400000"/>
          </a:xfrm>
          <a:prstGeom prst="rect">
            <a:avLst/>
          </a:prstGeom>
          <a:ln w="50800" cap="sq" cmpd="thickThin">
            <a:solidFill>
              <a:srgbClr val="FFFF00"/>
            </a:solidFill>
            <a:prstDash val="sysDash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6D4752-0DA9-3444-7278-3BDE852FFEA3}"/>
              </a:ext>
            </a:extLst>
          </p:cNvPr>
          <p:cNvSpPr txBox="1"/>
          <p:nvPr/>
        </p:nvSpPr>
        <p:spPr>
          <a:xfrm>
            <a:off x="1015365" y="205780"/>
            <a:ext cx="10161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L’Île Turk and </a:t>
            </a:r>
            <a:r>
              <a:rPr lang="fr-FR" sz="2800" b="1" dirty="0" err="1">
                <a:solidFill>
                  <a:srgbClr val="FFFF00"/>
                </a:solidFill>
              </a:rPr>
              <a:t>Caicos</a:t>
            </a:r>
            <a:r>
              <a:rPr lang="fr-FR" sz="2800" b="1" dirty="0">
                <a:solidFill>
                  <a:srgbClr val="FFFF00"/>
                </a:solidFill>
              </a:rPr>
              <a:t> (L’île Britannique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5AAC16-1C3A-309A-8019-895C1971505A}"/>
              </a:ext>
            </a:extLst>
          </p:cNvPr>
          <p:cNvSpPr txBox="1"/>
          <p:nvPr/>
        </p:nvSpPr>
        <p:spPr>
          <a:xfrm>
            <a:off x="2091690" y="6129000"/>
            <a:ext cx="9658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VOYAGE DE LUXE AUX ÎLES TURQUES ET CAIQUES</a:t>
            </a:r>
          </a:p>
        </p:txBody>
      </p:sp>
    </p:spTree>
    <p:extLst>
      <p:ext uri="{BB962C8B-B14F-4D97-AF65-F5344CB8AC3E}">
        <p14:creationId xmlns:p14="http://schemas.microsoft.com/office/powerpoint/2010/main" val="424831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  <p:sndAc>
          <p:stSnd loop="1">
            <p:snd r:embed="rId2" name="Musique Tropicale luau tiki bar lounge relaxant des chansons de lile hawaienne plage parti hula.wav"/>
          </p:stSnd>
        </p:sndAc>
      </p:transition>
    </mc:Choice>
    <mc:Fallback>
      <p:transition spd="slow" advClick="0" advTm="8000">
        <p:fade/>
        <p:sndAc>
          <p:stSnd loop="1">
            <p:snd r:embed="rId2" name="Musique Tropicale luau tiki bar lounge relaxant des chansons de lile hawaienne plage parti hu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A7D5E8-56B8-1B30-570F-8CC27BDEA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8EFA6CA-64B0-2DCC-4A81-FFD7FDA3756D}"/>
              </a:ext>
            </a:extLst>
          </p:cNvPr>
          <p:cNvSpPr txBox="1"/>
          <p:nvPr/>
        </p:nvSpPr>
        <p:spPr>
          <a:xfrm>
            <a:off x="560070" y="0"/>
            <a:ext cx="11372849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L'archipel Turques-et-Caïques comprenant 40 îles coralliennes de faible altitude dans l'océan Atlantique est un territoire britannique d'outre-mer au sud-est des Bahamas. L'île de </a:t>
            </a:r>
            <a:r>
              <a:rPr lang="fr-FR" sz="4000" b="1" dirty="0" err="1">
                <a:solidFill>
                  <a:schemeClr val="bg1"/>
                </a:solidFill>
              </a:rPr>
              <a:t>Providenciales</a:t>
            </a:r>
            <a:r>
              <a:rPr lang="fr-FR" sz="4000" b="1" dirty="0">
                <a:solidFill>
                  <a:schemeClr val="bg1"/>
                </a:solidFill>
              </a:rPr>
              <a:t> abrite la vaste plage de Grace Bay, offrant des hôtels, des boutiques et des restaurants luxueux. Les sites de plongée sous-marine comprennent une barrière de corail de 23 kilomètres sur la rive nord de Provo et un mur sous-marin de 2 134 mètres au large de l'île de Grand Turk.</a:t>
            </a:r>
          </a:p>
        </p:txBody>
      </p:sp>
    </p:spTree>
    <p:extLst>
      <p:ext uri="{BB962C8B-B14F-4D97-AF65-F5344CB8AC3E}">
        <p14:creationId xmlns:p14="http://schemas.microsoft.com/office/powerpoint/2010/main" val="218455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42D58-3658-847B-2A1B-7274E5F44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île&#10;&#10;Description générée automatiquement">
            <a:extLst>
              <a:ext uri="{FF2B5EF4-FFF2-40B4-BE49-F238E27FC236}">
                <a16:creationId xmlns:a16="http://schemas.microsoft.com/office/drawing/2014/main" id="{7F26F47F-D9BD-F87A-3B90-1DFC0AD08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603" y="542513"/>
            <a:ext cx="7704000" cy="5772973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D2AC6-A656-770F-AE22-7B5062AA3DE5}"/>
              </a:ext>
            </a:extLst>
          </p:cNvPr>
          <p:cNvSpPr txBox="1"/>
          <p:nvPr/>
        </p:nvSpPr>
        <p:spPr>
          <a:xfrm>
            <a:off x="8199120" y="1120140"/>
            <a:ext cx="39928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températures restent généralement chaudes et agréables, avec peu de variations saisonnières. Cependant, il est bon de noter que la période de juin à novembre correspond à la saison des ouragans, donc si vous souhaitez éviter cette éventualité, il est préférable de privilégier les mois de décembre à mai, </a:t>
            </a:r>
          </a:p>
        </p:txBody>
      </p:sp>
    </p:spTree>
    <p:extLst>
      <p:ext uri="{BB962C8B-B14F-4D97-AF65-F5344CB8AC3E}">
        <p14:creationId xmlns:p14="http://schemas.microsoft.com/office/powerpoint/2010/main" val="160823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ECAAD5-1237-768F-148A-1C7E8742A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ciel&#10;&#10;Description générée automatiquement">
            <a:extLst>
              <a:ext uri="{FF2B5EF4-FFF2-40B4-BE49-F238E27FC236}">
                <a16:creationId xmlns:a16="http://schemas.microsoft.com/office/drawing/2014/main" id="{0AC2283D-4BC1-8477-2CFD-E2CB8F060E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00" y="1653000"/>
            <a:ext cx="10656000" cy="3552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B267A-2E0F-B9B9-492C-B09C02B1BA68}"/>
              </a:ext>
            </a:extLst>
          </p:cNvPr>
          <p:cNvSpPr txBox="1"/>
          <p:nvPr/>
        </p:nvSpPr>
        <p:spPr>
          <a:xfrm>
            <a:off x="4011930" y="5205000"/>
            <a:ext cx="829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ILES TURQUES ET CAIQUES - </a:t>
            </a:r>
            <a:r>
              <a:rPr lang="fr-FR" dirty="0">
                <a:solidFill>
                  <a:schemeClr val="bg1"/>
                </a:solidFill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51132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CA2196-1B1D-3D07-2DEB-3471E1778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leu vert, Tropiques&#10;&#10;Description générée automatiquement">
            <a:extLst>
              <a:ext uri="{FF2B5EF4-FFF2-40B4-BE49-F238E27FC236}">
                <a16:creationId xmlns:a16="http://schemas.microsoft.com/office/drawing/2014/main" id="{41EE7781-ED13-31BA-5B85-3C10961C31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752" y="705000"/>
            <a:ext cx="8172000" cy="5448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769230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945E8E-775F-E159-1AFE-4E60A48A4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17972CC2-19A2-937C-8305-1A28D9460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067" y="639000"/>
            <a:ext cx="10529325" cy="5580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C399CA-E64F-9BF4-812E-327380434BB9}"/>
              </a:ext>
            </a:extLst>
          </p:cNvPr>
          <p:cNvSpPr txBox="1"/>
          <p:nvPr/>
        </p:nvSpPr>
        <p:spPr>
          <a:xfrm>
            <a:off x="2194560" y="6219000"/>
            <a:ext cx="811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îles Turques et Caïques: archipel des Caraïbes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2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F2DAA7-EDE4-0B59-8D9F-0A8838EF8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Police, atlas&#10;&#10;Description générée automatiquement">
            <a:extLst>
              <a:ext uri="{FF2B5EF4-FFF2-40B4-BE49-F238E27FC236}">
                <a16:creationId xmlns:a16="http://schemas.microsoft.com/office/drawing/2014/main" id="{60E32095-4CA4-4072-3D74-471E7D8AE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925" y="639000"/>
            <a:ext cx="7726153" cy="5580000"/>
          </a:xfrm>
          <a:prstGeom prst="rect">
            <a:avLst/>
          </a:prstGeom>
          <a:ln w="53975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98526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C13F5-8663-983E-E975-58C312B57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palmier, piscine&#10;&#10;Description générée automatiquement">
            <a:extLst>
              <a:ext uri="{FF2B5EF4-FFF2-40B4-BE49-F238E27FC236}">
                <a16:creationId xmlns:a16="http://schemas.microsoft.com/office/drawing/2014/main" id="{3530C3EC-F9A2-B76A-D111-5E35DF837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2958" y="570849"/>
            <a:ext cx="9146084" cy="5716302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097E2D-808B-5A81-D4AD-43E45A194E0C}"/>
              </a:ext>
            </a:extLst>
          </p:cNvPr>
          <p:cNvSpPr txBox="1"/>
          <p:nvPr/>
        </p:nvSpPr>
        <p:spPr>
          <a:xfrm>
            <a:off x="4019550" y="6287151"/>
            <a:ext cx="817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Grace Bay aux îles </a:t>
            </a:r>
          </a:p>
        </p:txBody>
      </p:sp>
    </p:spTree>
    <p:extLst>
      <p:ext uri="{BB962C8B-B14F-4D97-AF65-F5344CB8AC3E}">
        <p14:creationId xmlns:p14="http://schemas.microsoft.com/office/powerpoint/2010/main" val="142013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D2A980-1743-711B-8405-2B7457F5D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érien, bleu vert, Plateau continental, île&#10;&#10;Description générée automatiquement">
            <a:extLst>
              <a:ext uri="{FF2B5EF4-FFF2-40B4-BE49-F238E27FC236}">
                <a16:creationId xmlns:a16="http://schemas.microsoft.com/office/drawing/2014/main" id="{DF6F0898-8EB6-6864-E260-A61D736FA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639000"/>
            <a:ext cx="7440000" cy="5580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95251E-5729-22C1-5A9A-936525D09E46}"/>
              </a:ext>
            </a:extLst>
          </p:cNvPr>
          <p:cNvSpPr txBox="1"/>
          <p:nvPr/>
        </p:nvSpPr>
        <p:spPr>
          <a:xfrm>
            <a:off x="3619500" y="6219000"/>
            <a:ext cx="7810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du récif de </a:t>
            </a:r>
            <a:r>
              <a:rPr lang="fr-FR" sz="2400" b="1" dirty="0" err="1">
                <a:solidFill>
                  <a:srgbClr val="FFFF00"/>
                </a:solidFill>
              </a:rPr>
              <a:t>Bight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7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07DBD1-5F2D-182C-5196-A58FFA251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826B3C3A-8013-70D9-513A-18C783D6CC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182" y="1091848"/>
            <a:ext cx="10603636" cy="4860000"/>
          </a:xfrm>
          <a:prstGeom prst="rect">
            <a:avLst/>
          </a:prstGeom>
          <a:ln w="53975">
            <a:solidFill>
              <a:srgbClr val="FFC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85379-0B92-0DFA-DA85-665B6D029F95}"/>
              </a:ext>
            </a:extLst>
          </p:cNvPr>
          <p:cNvSpPr txBox="1"/>
          <p:nvPr/>
        </p:nvSpPr>
        <p:spPr>
          <a:xfrm>
            <a:off x="4846320" y="6046469"/>
            <a:ext cx="680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Turks et Caicos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19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84EAD4-9087-7D3A-DA85-D35AE1896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port, eau, ciel&#10;&#10;Description générée automatiquement">
            <a:extLst>
              <a:ext uri="{FF2B5EF4-FFF2-40B4-BE49-F238E27FC236}">
                <a16:creationId xmlns:a16="http://schemas.microsoft.com/office/drawing/2014/main" id="{CADAA664-DFA9-385B-C37B-E382D33C4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809625"/>
            <a:ext cx="11430000" cy="5238750"/>
          </a:xfrm>
          <a:prstGeom prst="rect">
            <a:avLst/>
          </a:prstGeom>
          <a:ln w="57150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1E75AF-3774-8B7E-0841-B104850F6712}"/>
              </a:ext>
            </a:extLst>
          </p:cNvPr>
          <p:cNvSpPr txBox="1"/>
          <p:nvPr/>
        </p:nvSpPr>
        <p:spPr>
          <a:xfrm>
            <a:off x="5417820" y="6192827"/>
            <a:ext cx="876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Surf</a:t>
            </a:r>
          </a:p>
        </p:txBody>
      </p:sp>
    </p:spTree>
    <p:extLst>
      <p:ext uri="{BB962C8B-B14F-4D97-AF65-F5344CB8AC3E}">
        <p14:creationId xmlns:p14="http://schemas.microsoft.com/office/powerpoint/2010/main" val="23166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ED5ACE-EDB6-46B5-D978-8BD303658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E06B68F-8136-8562-7987-DB317656F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186" y="189000"/>
            <a:ext cx="4858480" cy="6480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0EA519-9B40-60D2-98BF-F95E12B71299}"/>
              </a:ext>
            </a:extLst>
          </p:cNvPr>
          <p:cNvSpPr txBox="1"/>
          <p:nvPr/>
        </p:nvSpPr>
        <p:spPr>
          <a:xfrm>
            <a:off x="8515350" y="3669030"/>
            <a:ext cx="3676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phare de 1852 sur Grand Turk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63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B87D05-0519-045F-C1AF-55EA7580E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86955118-603D-F6EF-DB43-524C2D1B6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189000"/>
            <a:ext cx="4860000" cy="6480000"/>
          </a:xfrm>
          <a:prstGeom prst="rect">
            <a:avLst/>
          </a:prstGeom>
          <a:ln w="53975">
            <a:solidFill>
              <a:srgbClr val="002060"/>
            </a:solidFill>
            <a:prstDash val="sysDash"/>
          </a:ln>
        </p:spPr>
      </p:pic>
      <p:pic>
        <p:nvPicPr>
          <p:cNvPr id="5" name="Image 4" descr="Une image contenant eau, sous-marin, Biologie marine, Récif corallien&#10;&#10;Description générée automatiquement">
            <a:extLst>
              <a:ext uri="{FF2B5EF4-FFF2-40B4-BE49-F238E27FC236}">
                <a16:creationId xmlns:a16="http://schemas.microsoft.com/office/drawing/2014/main" id="{C1A68373-0C37-EACA-38A4-6A97BB60A6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5252" y="189000"/>
            <a:ext cx="4860000" cy="6480000"/>
          </a:xfrm>
          <a:prstGeom prst="rect">
            <a:avLst/>
          </a:prstGeom>
          <a:ln w="53975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633277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75AE2B-2FC3-977B-F52B-500C9EBFFD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mammifère aquatiques, eau, plein air&#10;&#10;Description générée automatiquement">
            <a:extLst>
              <a:ext uri="{FF2B5EF4-FFF2-40B4-BE49-F238E27FC236}">
                <a16:creationId xmlns:a16="http://schemas.microsoft.com/office/drawing/2014/main" id="{53ED889D-005C-DFFC-6DB3-6245644E3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53975">
            <a:solidFill>
              <a:srgbClr val="7030A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38A220-1DCE-9515-EFEB-68B0DAA21C6B}"/>
              </a:ext>
            </a:extLst>
          </p:cNvPr>
          <p:cNvSpPr txBox="1"/>
          <p:nvPr/>
        </p:nvSpPr>
        <p:spPr>
          <a:xfrm>
            <a:off x="324240" y="2948940"/>
            <a:ext cx="32575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Chaque hiver, les baleines à bosse font des îles Turques-et-Caïques leur scène. </a:t>
            </a:r>
          </a:p>
        </p:txBody>
      </p:sp>
    </p:spTree>
    <p:extLst>
      <p:ext uri="{BB962C8B-B14F-4D97-AF65-F5344CB8AC3E}">
        <p14:creationId xmlns:p14="http://schemas.microsoft.com/office/powerpoint/2010/main" val="22939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2C9861-0509-20E1-5D24-9FC501EDD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D8CC04C9-E718-9F33-E19F-6D01B6823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737" y="189000"/>
            <a:ext cx="4860000" cy="6480000"/>
          </a:xfrm>
          <a:prstGeom prst="rect">
            <a:avLst/>
          </a:prstGeom>
          <a:ln w="57150">
            <a:solidFill>
              <a:srgbClr val="C00000"/>
            </a:solidFill>
            <a:prstDash val="sysDash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BA6F93-62FF-F908-1CF4-7F842BA65F6B}"/>
              </a:ext>
            </a:extLst>
          </p:cNvPr>
          <p:cNvSpPr txBox="1"/>
          <p:nvPr/>
        </p:nvSpPr>
        <p:spPr>
          <a:xfrm>
            <a:off x="8235393" y="1905506"/>
            <a:ext cx="3474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Découvrez le passé complexe des îles dans ses sites historiques, comme le phare de Grand Turk, les salines de Grand Turk et la capitale de </a:t>
            </a:r>
            <a:r>
              <a:rPr lang="fr-FR" sz="2400" b="1" dirty="0" err="1"/>
              <a:t>Cockburn</a:t>
            </a:r>
            <a:r>
              <a:rPr lang="fr-FR" sz="2400" b="1" dirty="0"/>
              <a:t> Town.</a:t>
            </a:r>
          </a:p>
        </p:txBody>
      </p:sp>
    </p:spTree>
    <p:extLst>
      <p:ext uri="{BB962C8B-B14F-4D97-AF65-F5344CB8AC3E}">
        <p14:creationId xmlns:p14="http://schemas.microsoft.com/office/powerpoint/2010/main" val="218426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CBE36B-2D57-C3D8-52A3-34CBD49FB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eau&#10;&#10;Description générée automatiquement">
            <a:extLst>
              <a:ext uri="{FF2B5EF4-FFF2-40B4-BE49-F238E27FC236}">
                <a16:creationId xmlns:a16="http://schemas.microsoft.com/office/drawing/2014/main" id="{12ACE2EE-766D-982B-9869-E6C9752F2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987" y="571500"/>
            <a:ext cx="8582025" cy="5715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0C508A-8EBD-396D-3B1D-2E8742A4AC96}"/>
              </a:ext>
            </a:extLst>
          </p:cNvPr>
          <p:cNvSpPr txBox="1"/>
          <p:nvPr/>
        </p:nvSpPr>
        <p:spPr>
          <a:xfrm>
            <a:off x="2537460" y="6286500"/>
            <a:ext cx="9475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plages de sable blanc des îles turques et caiques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57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DFAA8F-4F22-F6B3-06B7-7A31C8FB3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palmier, des Caraïbes&#10;&#10;Description générée automatiquement">
            <a:extLst>
              <a:ext uri="{FF2B5EF4-FFF2-40B4-BE49-F238E27FC236}">
                <a16:creationId xmlns:a16="http://schemas.microsoft.com/office/drawing/2014/main" id="{0270E137-078E-E5A0-49AF-37D5B9347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213" y="774562"/>
            <a:ext cx="8712000" cy="5308875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84833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40E2C7-92F4-1196-8A6B-5C8952599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bâtiment, eau, Station thermale&#10;&#10;Description générée automatiquement">
            <a:extLst>
              <a:ext uri="{FF2B5EF4-FFF2-40B4-BE49-F238E27FC236}">
                <a16:creationId xmlns:a16="http://schemas.microsoft.com/office/drawing/2014/main" id="{8FFAFAC0-B015-E916-9298-82C5C763F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1600200"/>
            <a:ext cx="10858500" cy="36576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A94A5B-DCC9-A66C-1B5B-0922D85584C8}"/>
              </a:ext>
            </a:extLst>
          </p:cNvPr>
          <p:cNvSpPr txBox="1"/>
          <p:nvPr/>
        </p:nvSpPr>
        <p:spPr>
          <a:xfrm>
            <a:off x="2560320" y="5417820"/>
            <a:ext cx="7715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CLUB MED ÎLES TURQUES ET CAÏQUES TURKOISE</a:t>
            </a:r>
          </a:p>
        </p:txBody>
      </p:sp>
    </p:spTree>
    <p:extLst>
      <p:ext uri="{BB962C8B-B14F-4D97-AF65-F5344CB8AC3E}">
        <p14:creationId xmlns:p14="http://schemas.microsoft.com/office/powerpoint/2010/main" val="81545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E2E9A1-69C8-8874-69D0-1F30DBA78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eubles, complexe touristique&#10;&#10;Description générée automatiquement">
            <a:extLst>
              <a:ext uri="{FF2B5EF4-FFF2-40B4-BE49-F238E27FC236}">
                <a16:creationId xmlns:a16="http://schemas.microsoft.com/office/drawing/2014/main" id="{585F103B-CD4A-46AC-926A-BCB9E1BE1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1600200"/>
            <a:ext cx="10858500" cy="36576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69BC87-604A-5C3D-8CA6-34D9DF2B5CFF}"/>
              </a:ext>
            </a:extLst>
          </p:cNvPr>
          <p:cNvSpPr txBox="1"/>
          <p:nvPr/>
        </p:nvSpPr>
        <p:spPr>
          <a:xfrm>
            <a:off x="2503170" y="5406389"/>
            <a:ext cx="8355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CLUB MED ÎLES TURQUES ET CAÏQUES TURKOISE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70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AF1E9E-495E-F169-67D3-CC014B6FB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mammifère, sous-marin, tortue&#10;&#10;Description générée automatiquement">
            <a:extLst>
              <a:ext uri="{FF2B5EF4-FFF2-40B4-BE49-F238E27FC236}">
                <a16:creationId xmlns:a16="http://schemas.microsoft.com/office/drawing/2014/main" id="{B04AD56B-609D-69DA-D162-573D3427F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130" y="674370"/>
            <a:ext cx="8100000" cy="5400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C223E5-F3B2-1739-9190-2342EAC7FEC8}"/>
              </a:ext>
            </a:extLst>
          </p:cNvPr>
          <p:cNvSpPr txBox="1"/>
          <p:nvPr/>
        </p:nvSpPr>
        <p:spPr>
          <a:xfrm>
            <a:off x="9174480" y="1112212"/>
            <a:ext cx="30175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Situées dans les Caraïbes, entre Cuba et les Bahamas, les îles Turques-et-Caïques sont un archipel idéal qui invite à la détente de part ses eaux turquoise avec plages de sable blanc, palmiers et sa faune.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EC6346F-9DBC-5F60-5AB7-F0B55096651F}"/>
              </a:ext>
            </a:extLst>
          </p:cNvPr>
          <p:cNvSpPr txBox="1"/>
          <p:nvPr/>
        </p:nvSpPr>
        <p:spPr>
          <a:xfrm>
            <a:off x="4480560" y="6183630"/>
            <a:ext cx="716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Tortues </a:t>
            </a:r>
          </a:p>
        </p:txBody>
      </p:sp>
    </p:spTree>
    <p:extLst>
      <p:ext uri="{BB962C8B-B14F-4D97-AF65-F5344CB8AC3E}">
        <p14:creationId xmlns:p14="http://schemas.microsoft.com/office/powerpoint/2010/main" val="352878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D04A54-8252-2178-D557-3BF717B20D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des Caraïbes, ciel&#10;&#10;Description générée automatiquement">
            <a:extLst>
              <a:ext uri="{FF2B5EF4-FFF2-40B4-BE49-F238E27FC236}">
                <a16:creationId xmlns:a16="http://schemas.microsoft.com/office/drawing/2014/main" id="{027538C4-D9AD-AB5D-39DE-EF79CC62A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0236" y="729000"/>
            <a:ext cx="8177089" cy="5400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1744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8EBFE4-E568-2F76-8D61-CF33EDA37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lézard, reptile&#10;&#10;Description générée automatiquement">
            <a:extLst>
              <a:ext uri="{FF2B5EF4-FFF2-40B4-BE49-F238E27FC236}">
                <a16:creationId xmlns:a16="http://schemas.microsoft.com/office/drawing/2014/main" id="{AA04EB87-BC72-DFC5-EF0F-68E99A4A3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140" y="729000"/>
            <a:ext cx="8100000" cy="5400000"/>
          </a:xfrm>
          <a:prstGeom prst="rect">
            <a:avLst/>
          </a:prstGeom>
          <a:ln w="53975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D31F3F-3426-10C1-4E03-7022EEFA11B9}"/>
              </a:ext>
            </a:extLst>
          </p:cNvPr>
          <p:cNvSpPr txBox="1"/>
          <p:nvPr/>
        </p:nvSpPr>
        <p:spPr>
          <a:xfrm>
            <a:off x="266340" y="0"/>
            <a:ext cx="273177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national Princess Alexandra est un parc national côtier et marin au large de la côte nord de </a:t>
            </a:r>
            <a:r>
              <a:rPr lang="fr-FR" sz="2400" b="1" dirty="0" err="1">
                <a:solidFill>
                  <a:srgbClr val="FFFF00"/>
                </a:solidFill>
              </a:rPr>
              <a:t>Providenciales</a:t>
            </a:r>
            <a:r>
              <a:rPr lang="fr-FR" sz="2400" b="1" dirty="0">
                <a:solidFill>
                  <a:srgbClr val="FFFF00"/>
                </a:solidFill>
              </a:rPr>
              <a:t>. Il comprend le sanctuaire d'iguane, les îles humides de Mangrove Cay et Donna Cay et les rochers de Lizard Cay , Bird Cay. Un véritable joyau de faune et de flore.</a:t>
            </a:r>
          </a:p>
        </p:txBody>
      </p:sp>
    </p:spTree>
    <p:extLst>
      <p:ext uri="{BB962C8B-B14F-4D97-AF65-F5344CB8AC3E}">
        <p14:creationId xmlns:p14="http://schemas.microsoft.com/office/powerpoint/2010/main" val="1227672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A52E5E-34EE-56E7-3A0B-B36C5E398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herbe&#10;&#10;Description générée automatiquement">
            <a:extLst>
              <a:ext uri="{FF2B5EF4-FFF2-40B4-BE49-F238E27FC236}">
                <a16:creationId xmlns:a16="http://schemas.microsoft.com/office/drawing/2014/main" id="{7633589E-0CFF-FE15-5AE3-A9FD2E4C5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092" y="729000"/>
            <a:ext cx="8069116" cy="5400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D641FD-2150-36F4-2622-AA66EE100F85}"/>
              </a:ext>
            </a:extLst>
          </p:cNvPr>
          <p:cNvSpPr txBox="1"/>
          <p:nvPr/>
        </p:nvSpPr>
        <p:spPr>
          <a:xfrm>
            <a:off x="9003030" y="729000"/>
            <a:ext cx="33185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national Princess Alexandra est un parc national côtier et marin au large de la côte nord de </a:t>
            </a:r>
            <a:r>
              <a:rPr lang="fr-FR" sz="2400" b="1" dirty="0" err="1">
                <a:solidFill>
                  <a:schemeClr val="bg1"/>
                </a:solidFill>
              </a:rPr>
              <a:t>Providenciales</a:t>
            </a:r>
            <a:r>
              <a:rPr lang="fr-FR" sz="2400" b="1" dirty="0">
                <a:solidFill>
                  <a:schemeClr val="bg1"/>
                </a:solidFill>
              </a:rPr>
              <a:t>. Il comprend le sanctuaire d'iguane, les îles humides de Mangrove Cay et Donna Cay et les rochers de Lizard Cay , Bird Cay. Un véritable joyau de faune et de flore.</a:t>
            </a:r>
          </a:p>
        </p:txBody>
      </p:sp>
    </p:spTree>
    <p:extLst>
      <p:ext uri="{BB962C8B-B14F-4D97-AF65-F5344CB8AC3E}">
        <p14:creationId xmlns:p14="http://schemas.microsoft.com/office/powerpoint/2010/main" val="162320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1492C7-75ED-6CC7-DCB8-758B196E3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Tropiques&#10;&#10;Description générée automatiquement">
            <a:extLst>
              <a:ext uri="{FF2B5EF4-FFF2-40B4-BE49-F238E27FC236}">
                <a16:creationId xmlns:a16="http://schemas.microsoft.com/office/drawing/2014/main" id="{82589221-872D-3949-D736-CF3ACAE30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000" y="1207770"/>
            <a:ext cx="9576000" cy="4653322"/>
          </a:xfrm>
          <a:prstGeom prst="rect">
            <a:avLst/>
          </a:prstGeom>
          <a:ln w="53975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78AFDD-0B22-01CF-6742-054E3CB00FFB}"/>
              </a:ext>
            </a:extLst>
          </p:cNvPr>
          <p:cNvSpPr txBox="1"/>
          <p:nvPr/>
        </p:nvSpPr>
        <p:spPr>
          <a:xfrm>
            <a:off x="1634490" y="5861092"/>
            <a:ext cx="9692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autre balade à faire est celle de Middle Caicos où vous verrez l’arbre emblématique de l’archipel le Pin des Caraïbes.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83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E733CE-E7FB-6ED9-4546-37F3C9466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flamant&#10;&#10;Description générée automatiquement">
            <a:extLst>
              <a:ext uri="{FF2B5EF4-FFF2-40B4-BE49-F238E27FC236}">
                <a16:creationId xmlns:a16="http://schemas.microsoft.com/office/drawing/2014/main" id="{77EFEF92-0659-345C-65E1-FA3EC5752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290" y="775474"/>
            <a:ext cx="8100000" cy="5400000"/>
          </a:xfrm>
          <a:prstGeom prst="rect">
            <a:avLst/>
          </a:prstGeom>
          <a:ln w="57150">
            <a:solidFill>
              <a:srgbClr val="FF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ECA461-16FC-345C-8716-2600EF5CB31F}"/>
              </a:ext>
            </a:extLst>
          </p:cNvPr>
          <p:cNvSpPr txBox="1"/>
          <p:nvPr/>
        </p:nvSpPr>
        <p:spPr>
          <a:xfrm>
            <a:off x="171450" y="912495"/>
            <a:ext cx="26974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Hawkes Nest Salina, situé tout près du Grand Turk Cruise Centre , présente généralement la plus grande quantité de cristaux de sel présents. Vous pourrez y voir également une grande variété d’oiseaux.</a:t>
            </a:r>
          </a:p>
        </p:txBody>
      </p:sp>
    </p:spTree>
    <p:extLst>
      <p:ext uri="{BB962C8B-B14F-4D97-AF65-F5344CB8AC3E}">
        <p14:creationId xmlns:p14="http://schemas.microsoft.com/office/powerpoint/2010/main" val="65803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1FDCAA-7E5C-8C1F-4406-DBAFAA32C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ille touristique, piscine, eau&#10;&#10;Description générée automatiquement">
            <a:extLst>
              <a:ext uri="{FF2B5EF4-FFF2-40B4-BE49-F238E27FC236}">
                <a16:creationId xmlns:a16="http://schemas.microsoft.com/office/drawing/2014/main" id="{68C227A2-0598-C52F-CBB5-A0CF729BE4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190" y="369000"/>
            <a:ext cx="8160000" cy="6120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CCABE-A6D0-5ECB-3DAA-63CDF99E5FC4}"/>
              </a:ext>
            </a:extLst>
          </p:cNvPr>
          <p:cNvSpPr txBox="1"/>
          <p:nvPr/>
        </p:nvSpPr>
        <p:spPr>
          <a:xfrm>
            <a:off x="9071610" y="2080260"/>
            <a:ext cx="31737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îles Turques et Caïques sont situées dans l’Atlantique Nord, entre les Bahamas et la République dominicaine, à 925 km au sud-est de Miami, en Floride</a:t>
            </a:r>
          </a:p>
        </p:txBody>
      </p:sp>
    </p:spTree>
    <p:extLst>
      <p:ext uri="{BB962C8B-B14F-4D97-AF65-F5344CB8AC3E}">
        <p14:creationId xmlns:p14="http://schemas.microsoft.com/office/powerpoint/2010/main" val="587732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AA5FB5-39E3-9F73-A02F-366D76110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eau, ciel&#10;&#10;Description générée automatiquement">
            <a:extLst>
              <a:ext uri="{FF2B5EF4-FFF2-40B4-BE49-F238E27FC236}">
                <a16:creationId xmlns:a16="http://schemas.microsoft.com/office/drawing/2014/main" id="{497102DA-DF9E-9272-C56E-4BDD02ADC8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91440"/>
            <a:ext cx="486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0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277931-2388-521E-88F3-6314B3A40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lmier, plante&#10;&#10;Description générée automatiquement">
            <a:extLst>
              <a:ext uri="{FF2B5EF4-FFF2-40B4-BE49-F238E27FC236}">
                <a16:creationId xmlns:a16="http://schemas.microsoft.com/office/drawing/2014/main" id="{F74DB2CE-31C5-CBC4-9938-1EB747841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5480" y="441000"/>
            <a:ext cx="7968000" cy="5976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764041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67A1BA-23ED-EB61-4E57-3DE685A47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mbarcation, ciel, navire de croisière&#10;&#10;Description générée automatiquement">
            <a:extLst>
              <a:ext uri="{FF2B5EF4-FFF2-40B4-BE49-F238E27FC236}">
                <a16:creationId xmlns:a16="http://schemas.microsoft.com/office/drawing/2014/main" id="{DC564940-C4B3-C383-AF1A-E0A733D58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5" y="549000"/>
            <a:ext cx="7680000" cy="5760000"/>
          </a:xfrm>
          <a:prstGeom prst="rect">
            <a:avLst/>
          </a:prstGeom>
          <a:ln w="53975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21095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5EBB35-B878-3EAF-F24E-68057528A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Tropiques&#10;&#10;Description générée automatiquement">
            <a:extLst>
              <a:ext uri="{FF2B5EF4-FFF2-40B4-BE49-F238E27FC236}">
                <a16:creationId xmlns:a16="http://schemas.microsoft.com/office/drawing/2014/main" id="{233C18E0-A08F-A926-D274-A6D11FD09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57150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51162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personne&#10;&#10;Description générée automatiquement">
            <a:extLst>
              <a:ext uri="{FF2B5EF4-FFF2-40B4-BE49-F238E27FC236}">
                <a16:creationId xmlns:a16="http://schemas.microsoft.com/office/drawing/2014/main" id="{98B8F78B-1DE5-285D-C560-281F666C2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12" y="747000"/>
            <a:ext cx="8045998" cy="5364000"/>
          </a:xfrm>
          <a:prstGeom prst="rect">
            <a:avLst/>
          </a:prstGeom>
          <a:ln w="5397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12FD04-9D39-7B8E-528F-6650AD5F629D}"/>
              </a:ext>
            </a:extLst>
          </p:cNvPr>
          <p:cNvSpPr txBox="1"/>
          <p:nvPr/>
        </p:nvSpPr>
        <p:spPr>
          <a:xfrm>
            <a:off x="780362" y="6111000"/>
            <a:ext cx="8045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costume national des îles Turques et Caïques.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8D6C428-F3AD-FCEA-1036-B9BD201B9451}"/>
              </a:ext>
            </a:extLst>
          </p:cNvPr>
          <p:cNvSpPr txBox="1"/>
          <p:nvPr/>
        </p:nvSpPr>
        <p:spPr>
          <a:xfrm>
            <a:off x="186002" y="120910"/>
            <a:ext cx="10786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</a:t>
            </a:r>
            <a:r>
              <a:rPr lang="fr-FR" sz="2800" b="1" dirty="0" err="1">
                <a:solidFill>
                  <a:srgbClr val="FFFF00"/>
                </a:solidFill>
              </a:rPr>
              <a:t>Lîle</a:t>
            </a:r>
            <a:r>
              <a:rPr lang="fr-FR" sz="2800" b="1" dirty="0">
                <a:solidFill>
                  <a:srgbClr val="FFFF00"/>
                </a:solidFill>
              </a:rPr>
              <a:t> Turk and </a:t>
            </a:r>
            <a:r>
              <a:rPr lang="fr-FR" sz="2800" b="1" dirty="0" err="1">
                <a:solidFill>
                  <a:srgbClr val="FFFF00"/>
                </a:solidFill>
              </a:rPr>
              <a:t>Caicos</a:t>
            </a:r>
            <a:r>
              <a:rPr lang="fr-FR" sz="2800" b="1" dirty="0">
                <a:solidFill>
                  <a:srgbClr val="FFFF00"/>
                </a:solidFill>
              </a:rPr>
              <a:t> (Ile Britannique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9142791-94B7-7A3C-556A-17FB653CE0FF}"/>
              </a:ext>
            </a:extLst>
          </p:cNvPr>
          <p:cNvSpPr txBox="1"/>
          <p:nvPr/>
        </p:nvSpPr>
        <p:spPr>
          <a:xfrm>
            <a:off x="8583930" y="2777490"/>
            <a:ext cx="36080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33F4A48-F78B-3650-E963-1AACC67EFEEE}"/>
              </a:ext>
            </a:extLst>
          </p:cNvPr>
          <p:cNvSpPr txBox="1"/>
          <p:nvPr/>
        </p:nvSpPr>
        <p:spPr>
          <a:xfrm>
            <a:off x="9763620" y="3900875"/>
            <a:ext cx="3232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9189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528</Words>
  <Application>Microsoft Office PowerPoint</Application>
  <PresentationFormat>Grand écran</PresentationFormat>
  <Paragraphs>28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2024-02-26T08:57:29Z</dcterms:created>
  <dcterms:modified xsi:type="dcterms:W3CDTF">2024-02-26T10:49:43Z</dcterms:modified>
</cp:coreProperties>
</file>