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3" r:id="rId2"/>
    <p:sldId id="54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1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4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772816"/>
            <a:ext cx="9185564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Irské písně 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   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Irish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81192" y="432027"/>
            <a:ext cx="4509945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2 A hug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40" y="2083852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 Green hills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North to Alaska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One will ever know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The boys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 I wish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Daydream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Try little kidnes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19127" y="4579974"/>
            <a:ext cx="17600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North to Alaska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18728" y="5490145"/>
            <a:ext cx="18426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One will ever know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31211" y="5561401"/>
            <a:ext cx="142753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boys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029945" y="4617810"/>
            <a:ext cx="20321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wish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93449" y="3661842"/>
            <a:ext cx="20321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Daydream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29945" y="2689553"/>
            <a:ext cx="185165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Try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little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kidness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79513" y="2717202"/>
            <a:ext cx="191925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hug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65551" y="3630789"/>
            <a:ext cx="19192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Green hills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739" y="1218859"/>
            <a:ext cx="693623" cy="693623"/>
          </a:xfrm>
          <a:prstGeom prst="rect">
            <a:avLst/>
          </a:prstGeom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C8AB03A-E3A4-BC2B-9DD3-E84B567BA165}"/>
              </a:ext>
            </a:extLst>
          </p:cNvPr>
          <p:cNvSpPr/>
          <p:nvPr/>
        </p:nvSpPr>
        <p:spPr>
          <a:xfrm>
            <a:off x="179512" y="599389"/>
            <a:ext cx="878058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Irské písně  5  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Irish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songs</a:t>
            </a:r>
            <a:endParaRPr lang="cs-CZ" sz="40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14" name="1 Working man.wav"/>
            </a:hlinkClick>
            <a:extLst>
              <a:ext uri="{FF2B5EF4-FFF2-40B4-BE49-F238E27FC236}">
                <a16:creationId xmlns:a16="http://schemas.microsoft.com/office/drawing/2014/main" id="{30558265-F563-0F94-C6CA-011E2536B0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83" y="1121211"/>
            <a:ext cx="791271" cy="791271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1341457-D5C6-D630-9D16-EF449F514075}"/>
              </a:ext>
            </a:extLst>
          </p:cNvPr>
          <p:cNvSpPr/>
          <p:nvPr/>
        </p:nvSpPr>
        <p:spPr>
          <a:xfrm>
            <a:off x="6987576" y="1760153"/>
            <a:ext cx="203459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Gold and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silver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days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2E6887E-2276-AB77-8AF8-173762D880AE}"/>
              </a:ext>
            </a:extLst>
          </p:cNvPr>
          <p:cNvSpPr/>
          <p:nvPr/>
        </p:nvSpPr>
        <p:spPr>
          <a:xfrm>
            <a:off x="182172" y="1819810"/>
            <a:ext cx="19192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Working man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2" name="10 Gold and silver days.wav"/>
            </a:hlinkClick>
            <a:extLst>
              <a:ext uri="{FF2B5EF4-FFF2-40B4-BE49-F238E27FC236}">
                <a16:creationId xmlns:a16="http://schemas.microsoft.com/office/drawing/2014/main" id="{55BCCDB8-16A1-4E67-64E4-13460290E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844" y="1162401"/>
            <a:ext cx="791271" cy="791271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FE9D364-7DC5-DCFF-30C5-F642B011D16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667" y="1297477"/>
            <a:ext cx="693623" cy="693623"/>
          </a:xfrm>
          <a:prstGeom prst="rect">
            <a:avLst/>
          </a:prstGeom>
        </p:spPr>
      </p:pic>
      <p:pic>
        <p:nvPicPr>
          <p:cNvPr id="11" name="Obrázek 15">
            <a:extLst>
              <a:ext uri="{FF2B5EF4-FFF2-40B4-BE49-F238E27FC236}">
                <a16:creationId xmlns:a16="http://schemas.microsoft.com/office/drawing/2014/main" id="{52529972-A31C-73D2-72FE-7E09C155F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47" y="640672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5">
            <a:extLst>
              <a:ext uri="{FF2B5EF4-FFF2-40B4-BE49-F238E27FC236}">
                <a16:creationId xmlns:a16="http://schemas.microsoft.com/office/drawing/2014/main" id="{2CD67E0F-1DC5-953F-139E-8742B66E8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082" y="682440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AC1AA291-9466-C8DC-942B-E33E55435B8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342" y="1978515"/>
            <a:ext cx="5586236" cy="3977202"/>
          </a:xfrm>
          <a:prstGeom prst="rect">
            <a:avLst/>
          </a:prstGeom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AE9718D9-6A38-0CEF-2B22-B078FB2831D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296" y="1220901"/>
            <a:ext cx="693623" cy="693623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0B40F6D5-6EAC-6407-57D5-DC030E68339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602" y="1251875"/>
            <a:ext cx="693623" cy="693623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35A9FD9B-B3FB-2E4B-FDF8-73E9BBFF451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751" y="1241662"/>
            <a:ext cx="693623" cy="693623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C8866300-F646-63B9-B02F-F957CB611F3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287" y="4363956"/>
            <a:ext cx="317317" cy="25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4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Gold and silver days.wav"/>
          </p:stSnd>
        </p:sndAc>
      </p:transition>
    </mc:Choice>
    <mc:Fallback xmlns="">
      <p:transition spd="slow">
        <p:split orient="vert"/>
        <p:sndAc>
          <p:stSnd>
            <p:snd r:embed="rId18" name="10 Gold and silver day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435</TotalTime>
  <Words>47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136</cp:revision>
  <dcterms:created xsi:type="dcterms:W3CDTF">2020-02-21T13:54:42Z</dcterms:created>
  <dcterms:modified xsi:type="dcterms:W3CDTF">2024-02-28T11:14:40Z</dcterms:modified>
</cp:coreProperties>
</file>