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299" r:id="rId6"/>
    <p:sldId id="291" r:id="rId7"/>
    <p:sldId id="294" r:id="rId8"/>
    <p:sldId id="305" r:id="rId9"/>
    <p:sldId id="296" r:id="rId10"/>
    <p:sldId id="314" r:id="rId11"/>
    <p:sldId id="304" r:id="rId12"/>
    <p:sldId id="302" r:id="rId13"/>
    <p:sldId id="306" r:id="rId14"/>
    <p:sldId id="307" r:id="rId15"/>
    <p:sldId id="310" r:id="rId16"/>
    <p:sldId id="295" r:id="rId17"/>
    <p:sldId id="301" r:id="rId18"/>
    <p:sldId id="315" r:id="rId19"/>
    <p:sldId id="313" r:id="rId20"/>
    <p:sldId id="312" r:id="rId21"/>
    <p:sldId id="311" r:id="rId22"/>
    <p:sldId id="308" r:id="rId23"/>
    <p:sldId id="298" r:id="rId24"/>
    <p:sldId id="292" r:id="rId25"/>
    <p:sldId id="317" r:id="rId26"/>
    <p:sldId id="293" r:id="rId27"/>
    <p:sldId id="285" r:id="rId28"/>
    <p:sldId id="288" r:id="rId29"/>
    <p:sldId id="287" r:id="rId30"/>
    <p:sldId id="289" r:id="rId31"/>
    <p:sldId id="31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9C1860C-DDFA-6081-2489-551CE47B537C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94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C03E6-5EE6-503A-748C-C773D2F9D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5AC0181-E93E-AAB4-60C3-2A7087BAD8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5560" y="908720"/>
            <a:ext cx="2304256" cy="792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5697138-BDD8-4669-4FA1-DAA2C00496C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59596" y="1916832"/>
            <a:ext cx="1656184" cy="54071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'aventur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'avent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>
            <a:extLst>
              <a:ext uri="{FF2B5EF4-FFF2-40B4-BE49-F238E27FC236}">
                <a16:creationId xmlns:a16="http://schemas.microsoft.com/office/drawing/2014/main" id="{33843863-07EC-4F25-9DE9-039290807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FBDA85F-5AF3-6CD2-6FA2-C9DEEE879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4006"/>
            <a:ext cx="10801200" cy="584774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C70E8F8-DDCD-7C63-2EFC-3F7BC0476A99}"/>
              </a:ext>
            </a:extLst>
          </p:cNvPr>
          <p:cNvSpPr/>
          <p:nvPr/>
        </p:nvSpPr>
        <p:spPr>
          <a:xfrm>
            <a:off x="7248128" y="692696"/>
            <a:ext cx="296728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94</a:t>
            </a:r>
            <a:endParaRPr lang="es-ES" sz="44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4EB4DE-068C-93A4-A61C-C2FFF883F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A6194F-FDBC-BBCC-6CA8-D7EED1CDF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992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8939F7-5B37-8FC9-EA40-06ED82EF2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20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13E380-0F3E-4B25-A11D-C1BE1DA8B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134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8088DC-DA82-38E4-8806-70C2701B9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289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66E0EC-9965-E171-8F7A-AFE10E6BE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21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66B623-5217-B8FF-7457-0E76189B7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41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667ED4-B987-BCFB-1701-264E7BDCB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643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2D9983-DB03-C3DC-33D8-B0DC91261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94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73BD536-03F8-4BE7-BA66-A4E1A069C03E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AB7374F-5E50-95A8-8CEA-B032C145E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041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703898-9D33-9C88-907D-0217D63BA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326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1D353A-AD5A-C9C5-9FF1-B7145E2DC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00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E349E0-F478-17B7-F14A-8CCF81BE3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08" y="548680"/>
            <a:ext cx="1077809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134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10328F-F0C7-BFD9-0B17-35251BDC0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849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062F3A-B7F4-8CB5-7FFD-5E06B3764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170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9032BD-A232-C6ED-C13E-6DEEFE90B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42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00B349-0A01-D7E7-D7D3-B971AF91D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092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230B94-5717-4140-6735-BE9A51A56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56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08A428-2DF3-0DA4-48E8-82AF040D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00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362F28-A72F-E5B6-ABDE-7021D47C5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3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AC772C-5131-7A05-33BC-E7E53FB57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830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2C4FF-A740-8A6E-3749-A684182B7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CF4C20-7E56-3636-8DD2-7A91FE502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009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E7801AD-EEB9-E00C-104A-C0913E2DC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92" y="548680"/>
            <a:ext cx="10812407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72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3ECEFF-6610-D8FB-0E4E-6B9D3A4E3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A307CD-7FEA-0DDE-3D6A-B7991FD5E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89CD55-4822-A1A6-A293-8B3B88E8B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4A0D754-CEC9-E283-1C7F-E01284D2A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23929E9-05E7-190E-8FE0-39D20E5D5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4D93C740-DFC6-3AB9-499E-28266F5E82F9}"/>
              </a:ext>
            </a:extLst>
          </p:cNvPr>
          <p:cNvSpPr/>
          <p:nvPr/>
        </p:nvSpPr>
        <p:spPr>
          <a:xfrm>
            <a:off x="1775520" y="433897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</TotalTime>
  <Words>44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127</cp:revision>
  <dcterms:created xsi:type="dcterms:W3CDTF">2020-02-21T13:54:42Z</dcterms:created>
  <dcterms:modified xsi:type="dcterms:W3CDTF">2024-02-27T16:19:15Z</dcterms:modified>
</cp:coreProperties>
</file>