
<file path=[Content_Types].xml><?xml version="1.0" encoding="utf-8"?>
<Types xmlns="http://schemas.openxmlformats.org/package/2006/content-types"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5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86" r:id="rId3"/>
    <p:sldId id="283" r:id="rId4"/>
    <p:sldId id="284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8" r:id="rId28"/>
    <p:sldId id="257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85" autoAdjust="0"/>
    <p:restoredTop sz="94660"/>
  </p:normalViewPr>
  <p:slideViewPr>
    <p:cSldViewPr snapToGrid="0">
      <p:cViewPr varScale="1">
        <p:scale>
          <a:sx n="78" d="100"/>
          <a:sy n="78" d="100"/>
        </p:scale>
        <p:origin x="26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05E94-B4F1-6CE8-8582-6CF7FE0443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839DD25-1B48-AEAA-4F1E-F915D42D0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13E74E-4F21-28D5-11A4-A2E757AE4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98F40B-8311-84ED-CD92-1204FEB13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50D023-E9FA-4252-86F3-8CBE62A19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857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029357-8833-F579-30D0-AB090EA02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2796D1-5279-B73E-9A38-4419586207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D6C150-2859-14E2-7B04-82E950AEB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F1949C-DC7B-8E3D-E968-354CD49D6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4D3A72-AEC3-F0D7-91E8-B45C1C601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51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BED0-9954-D805-770F-9E3B682B3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BC5DF83-E490-7670-8FBA-AD844AFCF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1188AD-F55A-B5C0-8107-FE2CCFF89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7C9166-B217-014E-3F05-E8B165F8A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4AC5CB-F21A-56F3-FCEC-87D00BFB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389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F4220-A0E9-B026-503E-E4BD55F09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14CEF1-7F73-EB7A-34D7-5BB3E2061B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BF6BFFA-632D-7EE0-D1C7-805E0A6C0A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F82A2C-5862-C15B-7483-237BEC481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1022E6B-C7FF-7C62-4F93-2E4D79F11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D52E07-B786-78D4-219B-E13F4B12C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15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1C0B23-DD4F-9CEE-649F-D504AD640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7FC7ED-6AD5-90FD-C432-D7FF86F39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12AC18-BA26-52E1-E5A7-5547E21AE6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DB59852-E3BA-05CA-5EA8-0EE62E3FA8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CB2253-DA0D-2892-2D95-7BCC0A66C5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7F1A56E-36B5-5492-F0C2-05CC09865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E1C323-E65E-EB47-A850-73872D7CA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A639385-CA6D-64F2-0AFF-C18C0DFDB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11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CBACB-FF84-EEE1-3DC7-4C65524D7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5B3B410-6B97-5FC8-F4E2-5ACD2FA4A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2492FD9-CB99-AC14-BECB-1924C89D5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77B40D1-4EA8-3791-EF20-0429EDB2A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05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F5F9770-4815-E9B8-36D7-9115681EF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46DE943-C854-84BB-4A2F-E6CB597AF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CB7045F-D998-AAB2-BB9E-347401EA7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44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C2DBC-97B9-EF34-4290-FCE8AD5B0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B5AFB0-A690-FC17-3170-A14CBEC7F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86A8805-1BD4-D2DB-ED3A-964E9F312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8EECA3-D58B-5A5B-477E-879DDBA41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A85781-3D45-4F7C-F8BF-3554FC83F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D34BC6-CE0F-049C-DEC2-209B59CB3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05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FC0C4-C1B4-8C43-487B-9A8947FC2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9415678-ECF4-97D4-95D6-D989E3CED0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DB50AAE-C3F6-E688-5921-4318C35A7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6017C0-6A94-8498-0599-AA7CC1A95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6E32BE0-B425-F3D7-6660-271F1028E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50CB6C-3373-A067-B2A2-E688DE67C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48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FAB5FD-1B33-EF5A-F4EF-AF1B42E4B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CFD75C-8F51-D6BD-2B2A-1EDDECDC77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CEB026-407D-1285-CD72-EA63A6D64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70DD3D-2FBC-E0FA-D2A6-7CFF535F9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8E1CD0-7C4E-8A19-39BE-3F9319B88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2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ACB90A9-2352-29E9-7275-CF9900384D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9F8C796-351D-8245-10D4-1298E648AC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65D063-69A9-EB40-601E-28431F705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16F3FC-C434-C6C3-3CE6-28926560B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99D0B3-62F5-481E-A266-D837BA3B8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80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F262CAE-A89A-777F-3418-0BA9F6A3F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916915-3DAB-C3C0-F164-2F243B856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532A0A-8524-C644-2CEA-266EBE606B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B41533-2C54-49AD-8B6C-C6333854EE37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EBDD37-548D-A078-22B1-6396F7410C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26F485-A6FD-2A07-1DB3-2893A528C4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A11703-8E15-4357-A5D1-3ABFC9D493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58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8E3FF-CAD8-52A6-111C-2512EFE33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bâtiment&#10;&#10;Description générée automatiquement">
            <a:extLst>
              <a:ext uri="{FF2B5EF4-FFF2-40B4-BE49-F238E27FC236}">
                <a16:creationId xmlns:a16="http://schemas.microsoft.com/office/drawing/2014/main" id="{05FAD30C-57D9-8D13-ADC2-A1A9F9DF0A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77DA65-722C-3D23-0F2B-171CE982176B}"/>
              </a:ext>
            </a:extLst>
          </p:cNvPr>
          <p:cNvSpPr txBox="1"/>
          <p:nvPr/>
        </p:nvSpPr>
        <p:spPr>
          <a:xfrm>
            <a:off x="1531620" y="279000"/>
            <a:ext cx="9692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Commune de Cavaillon ( Vaucluse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D2004D7-68DC-FF8E-889D-D5AB5341BF6A}"/>
              </a:ext>
            </a:extLst>
          </p:cNvPr>
          <p:cNvSpPr txBox="1"/>
          <p:nvPr/>
        </p:nvSpPr>
        <p:spPr>
          <a:xfrm>
            <a:off x="613760" y="6059493"/>
            <a:ext cx="11528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Panorama de la vieille ville de Cavaillon, photo prise depuis le sommet de la colline Saint-Jacques.</a:t>
            </a:r>
          </a:p>
        </p:txBody>
      </p:sp>
    </p:spTree>
    <p:extLst>
      <p:ext uri="{BB962C8B-B14F-4D97-AF65-F5344CB8AC3E}">
        <p14:creationId xmlns:p14="http://schemas.microsoft.com/office/powerpoint/2010/main" val="151711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  <p:sndAc>
          <p:stSnd loop="1">
            <p:snd r:embed="rId2" name="Canon in D (Pachelbels Canon) - Cello &amp; Piano [BEST WEDDING VERSION].wav"/>
          </p:stSnd>
        </p:sndAc>
      </p:transition>
    </mc:Choice>
    <mc:Fallback xmlns="">
      <p:transition spd="slow" advClick="0" advTm="8000">
        <p:fade/>
        <p:sndAc>
          <p:stSnd loop="1">
            <p:snd r:embed="rId4" name="Canon in D (Pachelbels Canon) - Cello &amp; Piano [BEST WEDDING VERSION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09E579-47EA-8BA3-0F62-BA2B018A4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25627AF-CA0B-A5E2-FF11-1301190CCADC}"/>
              </a:ext>
            </a:extLst>
          </p:cNvPr>
          <p:cNvSpPr txBox="1"/>
          <p:nvPr/>
        </p:nvSpPr>
        <p:spPr>
          <a:xfrm>
            <a:off x="420130" y="117693"/>
            <a:ext cx="11602993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Cavaillon est une commune française du Sud-est de la France, située dans le département de Vaucluse en région Provence-Alpes-Côte d'Azur. La ville est située dans la vallée de la Durance, à l'extrémité ouest de la montagne du Luberon. Ancien siège épiscopal, Cavaillon a fait partie du Comtat Venaissin de 1274 à 1791.</a:t>
            </a:r>
          </a:p>
        </p:txBody>
      </p:sp>
    </p:spTree>
    <p:extLst>
      <p:ext uri="{BB962C8B-B14F-4D97-AF65-F5344CB8AC3E}">
        <p14:creationId xmlns:p14="http://schemas.microsoft.com/office/powerpoint/2010/main" val="74233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B05432-9AE0-E74E-F376-DF5CF97CA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ciel&#10;&#10;Description générée automatiquement">
            <a:extLst>
              <a:ext uri="{FF2B5EF4-FFF2-40B4-BE49-F238E27FC236}">
                <a16:creationId xmlns:a16="http://schemas.microsoft.com/office/drawing/2014/main" id="{898F35ED-EC2C-ADCF-3131-122B43B27A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1166593"/>
            <a:ext cx="11268000" cy="45248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03C324-6AFB-CFC4-F89B-C10F1DC234BD}"/>
              </a:ext>
            </a:extLst>
          </p:cNvPr>
          <p:cNvSpPr txBox="1"/>
          <p:nvPr/>
        </p:nvSpPr>
        <p:spPr>
          <a:xfrm>
            <a:off x="1737360" y="5372100"/>
            <a:ext cx="9029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Cavaillon depuis la colline Saint-Jacques avec le Petit Luberon en fond, orientation pleine est.</a:t>
            </a:r>
          </a:p>
        </p:txBody>
      </p:sp>
    </p:spTree>
    <p:extLst>
      <p:ext uri="{BB962C8B-B14F-4D97-AF65-F5344CB8AC3E}">
        <p14:creationId xmlns:p14="http://schemas.microsoft.com/office/powerpoint/2010/main" val="83670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F5F940-38CB-1E1F-2FF3-3625711B4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arbre&#10;&#10;Description générée automatiquement">
            <a:extLst>
              <a:ext uri="{FF2B5EF4-FFF2-40B4-BE49-F238E27FC236}">
                <a16:creationId xmlns:a16="http://schemas.microsoft.com/office/drawing/2014/main" id="{B45FEFF0-F7AE-1E86-1263-77395DC753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908368"/>
            <a:ext cx="11268000" cy="504126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29A10A-8F24-8CEC-E191-EEE6C2CAE5DA}"/>
              </a:ext>
            </a:extLst>
          </p:cNvPr>
          <p:cNvSpPr txBox="1"/>
          <p:nvPr/>
        </p:nvSpPr>
        <p:spPr>
          <a:xfrm>
            <a:off x="2080260" y="5534132"/>
            <a:ext cx="891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Cavaillon depuis la colline Saint-Jacques avec les monts de Vaucluse en fond, orientation nord-est.</a:t>
            </a:r>
          </a:p>
        </p:txBody>
      </p:sp>
    </p:spTree>
    <p:extLst>
      <p:ext uri="{BB962C8B-B14F-4D97-AF65-F5344CB8AC3E}">
        <p14:creationId xmlns:p14="http://schemas.microsoft.com/office/powerpoint/2010/main" val="350166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65B9BC-46FC-456A-5E05-38B670414F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EC0AEF-D3B6-1838-B41D-FA0AB6D4A8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960" y="1071000"/>
            <a:ext cx="11002080" cy="471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950383-5C7F-6697-98EB-8C66B24578A9}"/>
              </a:ext>
            </a:extLst>
          </p:cNvPr>
          <p:cNvSpPr txBox="1"/>
          <p:nvPr/>
        </p:nvSpPr>
        <p:spPr>
          <a:xfrm>
            <a:off x="1058580" y="5509260"/>
            <a:ext cx="10538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le centre-ville et au loin le Petit Luberon depuis le début des escaliers de la montée César de Bus, au bas de la colline Saint-Jacques.</a:t>
            </a:r>
          </a:p>
        </p:txBody>
      </p:sp>
    </p:spTree>
    <p:extLst>
      <p:ext uri="{BB962C8B-B14F-4D97-AF65-F5344CB8AC3E}">
        <p14:creationId xmlns:p14="http://schemas.microsoft.com/office/powerpoint/2010/main" val="256621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594ACA-43D0-2BD3-B9DE-7E9A362561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075FF6-9602-4CB3-0A58-8C32119E2D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99" y="459000"/>
            <a:ext cx="891340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FA812B-4835-D85D-2A3B-7648D2B51817}"/>
              </a:ext>
            </a:extLst>
          </p:cNvPr>
          <p:cNvSpPr txBox="1"/>
          <p:nvPr/>
        </p:nvSpPr>
        <p:spPr>
          <a:xfrm>
            <a:off x="3051810" y="6049052"/>
            <a:ext cx="7818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Gare Routière, près de la Gare de Cavaillon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61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097298-BFA1-C420-E16D-F0747855A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B59A9C-CE2D-E3F4-5F4F-008D874D00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1545D2-4FB0-83F0-4C99-22BAEB2937F9}"/>
              </a:ext>
            </a:extLst>
          </p:cNvPr>
          <p:cNvSpPr txBox="1"/>
          <p:nvPr/>
        </p:nvSpPr>
        <p:spPr>
          <a:xfrm>
            <a:off x="3646170" y="6078365"/>
            <a:ext cx="10995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Façade de la gare de Cavaillon</a:t>
            </a:r>
          </a:p>
        </p:txBody>
      </p:sp>
    </p:spTree>
    <p:extLst>
      <p:ext uri="{BB962C8B-B14F-4D97-AF65-F5344CB8AC3E}">
        <p14:creationId xmlns:p14="http://schemas.microsoft.com/office/powerpoint/2010/main" val="73132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8EDD19-EC64-ACA1-0B4E-AAF584D59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34C0A6-EA9A-446B-D651-16E5F62C2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4012" y="279000"/>
            <a:ext cx="970397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4ADF6A-4F4B-F716-C7D4-848A3A130051}"/>
              </a:ext>
            </a:extLst>
          </p:cNvPr>
          <p:cNvSpPr txBox="1"/>
          <p:nvPr/>
        </p:nvSpPr>
        <p:spPr>
          <a:xfrm>
            <a:off x="3554824" y="6117335"/>
            <a:ext cx="9877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chapelle des </a:t>
            </a:r>
            <a:r>
              <a:rPr lang="fr-FR" sz="2400" b="1" dirty="0" err="1"/>
              <a:t>Vignères</a:t>
            </a:r>
            <a:r>
              <a:rPr lang="fr-FR" sz="2400" b="1" dirty="0"/>
              <a:t> à Cavaillon</a:t>
            </a:r>
          </a:p>
        </p:txBody>
      </p:sp>
    </p:spTree>
    <p:extLst>
      <p:ext uri="{BB962C8B-B14F-4D97-AF65-F5344CB8AC3E}">
        <p14:creationId xmlns:p14="http://schemas.microsoft.com/office/powerpoint/2010/main" val="72179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1C9DE2-B51A-8DB5-0C9E-84E258BC6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8EE54B-659C-5412-5624-2DEE642479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298C06-D311-9423-6D7E-10130E51F950}"/>
              </a:ext>
            </a:extLst>
          </p:cNvPr>
          <p:cNvSpPr txBox="1"/>
          <p:nvPr/>
        </p:nvSpPr>
        <p:spPr>
          <a:xfrm>
            <a:off x="3943350" y="5737860"/>
            <a:ext cx="95440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Immeubles récents en centre-ville.</a:t>
            </a:r>
          </a:p>
        </p:txBody>
      </p:sp>
    </p:spTree>
    <p:extLst>
      <p:ext uri="{BB962C8B-B14F-4D97-AF65-F5344CB8AC3E}">
        <p14:creationId xmlns:p14="http://schemas.microsoft.com/office/powerpoint/2010/main" val="397162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1FF82B-45A6-90EC-E7A9-5BD8CD5F7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BA93FD-9348-A80A-35AB-09D0C3A106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279000"/>
            <a:ext cx="940956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1644C95-DDC0-E032-8DC4-1823D6F8B616}"/>
              </a:ext>
            </a:extLst>
          </p:cNvPr>
          <p:cNvSpPr txBox="1"/>
          <p:nvPr/>
        </p:nvSpPr>
        <p:spPr>
          <a:xfrm>
            <a:off x="4400550" y="6117335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Arc romain de Cavaillon</a:t>
            </a:r>
          </a:p>
        </p:txBody>
      </p:sp>
    </p:spTree>
    <p:extLst>
      <p:ext uri="{BB962C8B-B14F-4D97-AF65-F5344CB8AC3E}">
        <p14:creationId xmlns:p14="http://schemas.microsoft.com/office/powerpoint/2010/main" val="223262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750813-55D7-C346-E1D0-A7B030EFB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our, plein air, ciel&#10;&#10;Description générée automatiquement">
            <a:extLst>
              <a:ext uri="{FF2B5EF4-FFF2-40B4-BE49-F238E27FC236}">
                <a16:creationId xmlns:a16="http://schemas.microsoft.com/office/drawing/2014/main" id="{F3F51346-06D9-38FF-011F-CB827467A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463" y="80820"/>
            <a:ext cx="2778134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DF8D93-D5D0-DDBF-F8E8-7F23B99C2C0A}"/>
              </a:ext>
            </a:extLst>
          </p:cNvPr>
          <p:cNvSpPr txBox="1"/>
          <p:nvPr/>
        </p:nvSpPr>
        <p:spPr>
          <a:xfrm>
            <a:off x="6512701" y="1008521"/>
            <a:ext cx="33261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Chevet et mur du clocher de la cathédrale, après restauration.</a:t>
            </a:r>
          </a:p>
        </p:txBody>
      </p:sp>
      <p:pic>
        <p:nvPicPr>
          <p:cNvPr id="6" name="Image 5" descr="Une image contenant fenêtre, plein air, ciel, bâtiment&#10;&#10;Description générée automatiquement">
            <a:extLst>
              <a:ext uri="{FF2B5EF4-FFF2-40B4-BE49-F238E27FC236}">
                <a16:creationId xmlns:a16="http://schemas.microsoft.com/office/drawing/2014/main" id="{7D592ABA-AE46-0C1C-ECB3-F868599643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081" y="272731"/>
            <a:ext cx="4291388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4A9D5DF-88F2-1DD8-9A9E-35845D965F4B}"/>
              </a:ext>
            </a:extLst>
          </p:cNvPr>
          <p:cNvSpPr txBox="1"/>
          <p:nvPr/>
        </p:nvSpPr>
        <p:spPr>
          <a:xfrm>
            <a:off x="5017715" y="5249314"/>
            <a:ext cx="29899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synagogue de Cavaillon sise rue Hébraïque.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62E87F9-F974-0D4E-85A4-4ADACE007773}"/>
              </a:ext>
            </a:extLst>
          </p:cNvPr>
          <p:cNvSpPr txBox="1"/>
          <p:nvPr/>
        </p:nvSpPr>
        <p:spPr>
          <a:xfrm>
            <a:off x="7370123" y="535424"/>
            <a:ext cx="1577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2B391F6-941F-FB72-8460-1A3F4DF60874}"/>
              </a:ext>
            </a:extLst>
          </p:cNvPr>
          <p:cNvSpPr txBox="1"/>
          <p:nvPr/>
        </p:nvSpPr>
        <p:spPr>
          <a:xfrm>
            <a:off x="5683967" y="4859536"/>
            <a:ext cx="17422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8282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A409AD-DA4E-77DF-AA8E-E6E58D3F1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 terrestre&#10;&#10;Description générée automatiquement">
            <a:extLst>
              <a:ext uri="{FF2B5EF4-FFF2-40B4-BE49-F238E27FC236}">
                <a16:creationId xmlns:a16="http://schemas.microsoft.com/office/drawing/2014/main" id="{2DEF09FC-BCA8-308F-C93C-C76AD80B7B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32CBDB-E784-0E5A-8332-B85E3300253D}"/>
              </a:ext>
            </a:extLst>
          </p:cNvPr>
          <p:cNvSpPr txBox="1"/>
          <p:nvPr/>
        </p:nvSpPr>
        <p:spPr>
          <a:xfrm>
            <a:off x="4353471" y="5840336"/>
            <a:ext cx="64693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mairie de Cavaillon.</a:t>
            </a:r>
          </a:p>
        </p:txBody>
      </p:sp>
    </p:spTree>
    <p:extLst>
      <p:ext uri="{BB962C8B-B14F-4D97-AF65-F5344CB8AC3E}">
        <p14:creationId xmlns:p14="http://schemas.microsoft.com/office/powerpoint/2010/main" val="416544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2C6D66-F877-6B18-AC66-8312788D8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arbre&#10;&#10;Description générée automatiquement">
            <a:extLst>
              <a:ext uri="{FF2B5EF4-FFF2-40B4-BE49-F238E27FC236}">
                <a16:creationId xmlns:a16="http://schemas.microsoft.com/office/drawing/2014/main" id="{EFD33183-90BF-D2BE-CB66-00A6A5187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803997"/>
            <a:ext cx="11520000" cy="525000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DFA0A4-CCC2-872A-21BC-C15F5B8BA65E}"/>
              </a:ext>
            </a:extLst>
          </p:cNvPr>
          <p:cNvSpPr txBox="1"/>
          <p:nvPr/>
        </p:nvSpPr>
        <p:spPr>
          <a:xfrm>
            <a:off x="3268980" y="5432317"/>
            <a:ext cx="102672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Cavaillon depuis la via ferrata.</a:t>
            </a:r>
          </a:p>
        </p:txBody>
      </p:sp>
    </p:spTree>
    <p:extLst>
      <p:ext uri="{BB962C8B-B14F-4D97-AF65-F5344CB8AC3E}">
        <p14:creationId xmlns:p14="http://schemas.microsoft.com/office/powerpoint/2010/main" val="97228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459CAF-CA4D-25CC-B809-5E686E007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Véhicule terrestre, véhicule&#10;&#10;Description générée automatiquement">
            <a:extLst>
              <a:ext uri="{FF2B5EF4-FFF2-40B4-BE49-F238E27FC236}">
                <a16:creationId xmlns:a16="http://schemas.microsoft.com/office/drawing/2014/main" id="{5274BC54-30A2-73CF-8CEC-621436D437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422" y="279000"/>
            <a:ext cx="8400000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CF9550-EFEB-2D9A-97A4-41644D5AE361}"/>
              </a:ext>
            </a:extLst>
          </p:cNvPr>
          <p:cNvSpPr txBox="1"/>
          <p:nvPr/>
        </p:nvSpPr>
        <p:spPr>
          <a:xfrm>
            <a:off x="3440430" y="5742430"/>
            <a:ext cx="7315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Course à l'hippodrome de Cavaillon.</a:t>
            </a:r>
          </a:p>
        </p:txBody>
      </p:sp>
    </p:spTree>
    <p:extLst>
      <p:ext uri="{BB962C8B-B14F-4D97-AF65-F5344CB8AC3E}">
        <p14:creationId xmlns:p14="http://schemas.microsoft.com/office/powerpoint/2010/main" val="188035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1C7758-5C5D-DC4F-B56E-F151F2AE0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C3AAA0-0724-8F5E-1846-2FB06A2476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01552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DD9326E-AB17-4251-F83A-9374EAE2737D}"/>
              </a:ext>
            </a:extLst>
          </p:cNvPr>
          <p:cNvSpPr txBox="1"/>
          <p:nvPr/>
        </p:nvSpPr>
        <p:spPr>
          <a:xfrm>
            <a:off x="3566159" y="6239887"/>
            <a:ext cx="57064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vignes en Luberon, Vaucluse, France</a:t>
            </a:r>
          </a:p>
        </p:txBody>
      </p:sp>
    </p:spTree>
    <p:extLst>
      <p:ext uri="{BB962C8B-B14F-4D97-AF65-F5344CB8AC3E}">
        <p14:creationId xmlns:p14="http://schemas.microsoft.com/office/powerpoint/2010/main" val="70147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  <p:sndAc>
          <p:stSnd>
            <p:snd r:embed="rId2" name="Canon in D (Pachelbels Canon) - Cello &amp; Piano [BEST WEDDING VERSION].wav"/>
          </p:stSnd>
        </p:sndAc>
      </p:transition>
    </mc:Choice>
    <mc:Fallback>
      <p:transition spd="slow" advClick="0" advTm="8000">
        <p:fade/>
        <p:sndAc>
          <p:stSnd>
            <p:snd r:embed="rId2" name="Canon in D (Pachelbels Canon) - Cello &amp; Piano [BEST WEDDING VERSION]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BC623F-83D5-0598-3618-DC94D37A2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tour&#10;&#10;Description générée automatiquement">
            <a:extLst>
              <a:ext uri="{FF2B5EF4-FFF2-40B4-BE49-F238E27FC236}">
                <a16:creationId xmlns:a16="http://schemas.microsoft.com/office/drawing/2014/main" id="{B67E09C7-66CF-CDCB-EAE7-6E6F5ED5B6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9730" y="189000"/>
            <a:ext cx="43221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BD674B-6982-031E-0833-B7609DA98094}"/>
              </a:ext>
            </a:extLst>
          </p:cNvPr>
          <p:cNvSpPr txBox="1"/>
          <p:nvPr/>
        </p:nvSpPr>
        <p:spPr>
          <a:xfrm>
            <a:off x="8622320" y="3509010"/>
            <a:ext cx="35696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cathédrale Notre-Dame et Saint-Véran, avant rénovation.</a:t>
            </a:r>
          </a:p>
        </p:txBody>
      </p:sp>
    </p:spTree>
    <p:extLst>
      <p:ext uri="{BB962C8B-B14F-4D97-AF65-F5344CB8AC3E}">
        <p14:creationId xmlns:p14="http://schemas.microsoft.com/office/powerpoint/2010/main" val="10896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041950-EE58-898F-E926-08D7028BD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3EC577D8-E519-C55D-1262-2E75B8CD0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E421A3-6AD0-46C7-1EBF-8C6337109739}"/>
              </a:ext>
            </a:extLst>
          </p:cNvPr>
          <p:cNvSpPr txBox="1"/>
          <p:nvPr/>
        </p:nvSpPr>
        <p:spPr>
          <a:xfrm>
            <a:off x="3780198" y="5712660"/>
            <a:ext cx="92036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L'Étoile sur la place Gambetta.</a:t>
            </a:r>
          </a:p>
        </p:txBody>
      </p:sp>
    </p:spTree>
    <p:extLst>
      <p:ext uri="{BB962C8B-B14F-4D97-AF65-F5344CB8AC3E}">
        <p14:creationId xmlns:p14="http://schemas.microsoft.com/office/powerpoint/2010/main" val="65746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469EDA-DE5C-8E50-C311-AF67C7382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statue&#10;&#10;Description générée automatiquement">
            <a:extLst>
              <a:ext uri="{FF2B5EF4-FFF2-40B4-BE49-F238E27FC236}">
                <a16:creationId xmlns:a16="http://schemas.microsoft.com/office/drawing/2014/main" id="{B096CE3F-036A-496D-7395-5811ABEBAA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9201" y="189000"/>
            <a:ext cx="4858481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74E869-302B-0653-8092-444B725E417F}"/>
              </a:ext>
            </a:extLst>
          </p:cNvPr>
          <p:cNvSpPr txBox="1"/>
          <p:nvPr/>
        </p:nvSpPr>
        <p:spPr>
          <a:xfrm>
            <a:off x="1268730" y="3268980"/>
            <a:ext cx="325755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L'Étoile sur le carrefour Bellevue.</a:t>
            </a:r>
          </a:p>
        </p:txBody>
      </p:sp>
    </p:spTree>
    <p:extLst>
      <p:ext uri="{BB962C8B-B14F-4D97-AF65-F5344CB8AC3E}">
        <p14:creationId xmlns:p14="http://schemas.microsoft.com/office/powerpoint/2010/main" val="108515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53F204-BBE2-FBCF-1C7A-F84EAD461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art, Symétrie, bâtiment&#10;&#10;Description générée automatiquement">
            <a:extLst>
              <a:ext uri="{FF2B5EF4-FFF2-40B4-BE49-F238E27FC236}">
                <a16:creationId xmlns:a16="http://schemas.microsoft.com/office/drawing/2014/main" id="{524BE235-3798-E202-708E-68477D4488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487" y="189000"/>
            <a:ext cx="3960284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9AFD5E-0C2B-A15F-B328-027F9D1BA562}"/>
              </a:ext>
            </a:extLst>
          </p:cNvPr>
          <p:cNvSpPr txBox="1"/>
          <p:nvPr/>
        </p:nvSpPr>
        <p:spPr>
          <a:xfrm>
            <a:off x="8023860" y="3646170"/>
            <a:ext cx="3863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Blason de la commune de Cavaillon, Hôtel de ville de Cavaillon.</a:t>
            </a:r>
          </a:p>
        </p:txBody>
      </p:sp>
    </p:spTree>
    <p:extLst>
      <p:ext uri="{BB962C8B-B14F-4D97-AF65-F5344CB8AC3E}">
        <p14:creationId xmlns:p14="http://schemas.microsoft.com/office/powerpoint/2010/main" val="207269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F439F-0DDD-6459-C885-5A262D66C4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plein air, ciel, buissons, Communauté végétale&#10;&#10;Description générée automatiquement">
            <a:extLst>
              <a:ext uri="{FF2B5EF4-FFF2-40B4-BE49-F238E27FC236}">
                <a16:creationId xmlns:a16="http://schemas.microsoft.com/office/drawing/2014/main" id="{5FA08FA7-E0E3-9C39-44AD-C9701A39D5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4392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F21F6C-0D5D-BF8A-ABC8-C4F7A6287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bre&#10;&#10;Description générée automatiquement">
            <a:extLst>
              <a:ext uri="{FF2B5EF4-FFF2-40B4-BE49-F238E27FC236}">
                <a16:creationId xmlns:a16="http://schemas.microsoft.com/office/drawing/2014/main" id="{DA65F6EF-4A3F-B2BB-B564-551694D993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0086" y="377966"/>
            <a:ext cx="944564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CF8B4D-8634-B045-FBE3-17AEFB5896E8}"/>
              </a:ext>
            </a:extLst>
          </p:cNvPr>
          <p:cNvSpPr txBox="1"/>
          <p:nvPr/>
        </p:nvSpPr>
        <p:spPr>
          <a:xfrm>
            <a:off x="5399902" y="6348167"/>
            <a:ext cx="9304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L'Arc romain</a:t>
            </a:r>
          </a:p>
        </p:txBody>
      </p:sp>
    </p:spTree>
    <p:extLst>
      <p:ext uri="{BB962C8B-B14F-4D97-AF65-F5344CB8AC3E}">
        <p14:creationId xmlns:p14="http://schemas.microsoft.com/office/powerpoint/2010/main" val="39641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1F3FD4-ED2E-7349-4C64-3D2E701B32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cathédrale, coffre&#10;&#10;Description générée automatiquement">
            <a:extLst>
              <a:ext uri="{FF2B5EF4-FFF2-40B4-BE49-F238E27FC236}">
                <a16:creationId xmlns:a16="http://schemas.microsoft.com/office/drawing/2014/main" id="{7946DF8B-D63F-5D6F-AFF8-5AB89EC8B6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012" y="459000"/>
            <a:ext cx="890797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13718C-81EC-B8B6-8F74-9A4B8A9F9159}"/>
              </a:ext>
            </a:extLst>
          </p:cNvPr>
          <p:cNvSpPr txBox="1"/>
          <p:nvPr/>
        </p:nvSpPr>
        <p:spPr>
          <a:xfrm>
            <a:off x="3322531" y="5937335"/>
            <a:ext cx="8997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Cathédrale Notre Dame et Saint Véran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1041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FA9B9-471C-2146-A042-82F34C3F0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e, arcade, cloître&#10;&#10;Description générée automatiquement">
            <a:extLst>
              <a:ext uri="{FF2B5EF4-FFF2-40B4-BE49-F238E27FC236}">
                <a16:creationId xmlns:a16="http://schemas.microsoft.com/office/drawing/2014/main" id="{AFA25650-DEC6-0E2D-0D64-2C4DCEDE9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184" y="372503"/>
            <a:ext cx="890797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CF21FD-632A-28EF-D277-82C72090E03B}"/>
              </a:ext>
            </a:extLst>
          </p:cNvPr>
          <p:cNvSpPr txBox="1"/>
          <p:nvPr/>
        </p:nvSpPr>
        <p:spPr>
          <a:xfrm>
            <a:off x="9562105" y="1351508"/>
            <a:ext cx="262989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Son cloître du XIIème siècle, espace de quiétude et de charme, ouvre l'accès à l'intérieur de l'édifice au décor datant en majeure partie du 17ème siècle.</a:t>
            </a:r>
          </a:p>
        </p:txBody>
      </p:sp>
    </p:spTree>
    <p:extLst>
      <p:ext uri="{BB962C8B-B14F-4D97-AF65-F5344CB8AC3E}">
        <p14:creationId xmlns:p14="http://schemas.microsoft.com/office/powerpoint/2010/main" val="377896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71BE25-7F82-3B1A-D94C-D719B71DB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e&#10;&#10;Description générée automatiquement">
            <a:extLst>
              <a:ext uri="{FF2B5EF4-FFF2-40B4-BE49-F238E27FC236}">
                <a16:creationId xmlns:a16="http://schemas.microsoft.com/office/drawing/2014/main" id="{5F27508C-A016-25CD-2361-807A92AC7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384" y="189000"/>
            <a:ext cx="631323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6C48BD-6551-2B4C-9FFD-ACBD69302325}"/>
              </a:ext>
            </a:extLst>
          </p:cNvPr>
          <p:cNvSpPr txBox="1"/>
          <p:nvPr/>
        </p:nvSpPr>
        <p:spPr>
          <a:xfrm>
            <a:off x="888162" y="840468"/>
            <a:ext cx="2533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L’hôtel Dieu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4DC1845-DCCA-0347-F8D8-6895480628B3}"/>
              </a:ext>
            </a:extLst>
          </p:cNvPr>
          <p:cNvSpPr txBox="1"/>
          <p:nvPr/>
        </p:nvSpPr>
        <p:spPr>
          <a:xfrm>
            <a:off x="457200" y="1302133"/>
            <a:ext cx="28420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musée de l'Hôtel-Dieu et sa chapelle (construite en 1755) est un ancien hôpital racheté début </a:t>
            </a:r>
            <a:r>
              <a:rPr lang="fr-FR" sz="2000" b="1" dirty="0" err="1"/>
              <a:t>XXè</a:t>
            </a:r>
            <a:r>
              <a:rPr lang="fr-FR" sz="2000" b="1" dirty="0"/>
              <a:t> s. par une famille Cavaillonnaise, les Jouve. Il présente les collections archéologiques de Cavaillon et sa région. Actuellement, la chapelle abrite un musée lapidaire et un espace d'expositions.</a:t>
            </a:r>
          </a:p>
        </p:txBody>
      </p:sp>
    </p:spTree>
    <p:extLst>
      <p:ext uri="{BB962C8B-B14F-4D97-AF65-F5344CB8AC3E}">
        <p14:creationId xmlns:p14="http://schemas.microsoft.com/office/powerpoint/2010/main" val="36145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42038E-D68C-1BB6-58BD-562770E692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scène, habits, place de marché&#10;&#10;Description générée automatiquement">
            <a:extLst>
              <a:ext uri="{FF2B5EF4-FFF2-40B4-BE49-F238E27FC236}">
                <a16:creationId xmlns:a16="http://schemas.microsoft.com/office/drawing/2014/main" id="{C8893340-0185-F23E-5580-68FBB9B16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646813"/>
            <a:ext cx="8352000" cy="55643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5CB69EA-E260-076B-9FDB-69C71E57C447}"/>
              </a:ext>
            </a:extLst>
          </p:cNvPr>
          <p:cNvSpPr txBox="1"/>
          <p:nvPr/>
        </p:nvSpPr>
        <p:spPr>
          <a:xfrm>
            <a:off x="3645244" y="5980353"/>
            <a:ext cx="7973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le </a:t>
            </a:r>
            <a:r>
              <a:rPr lang="fr-FR" sz="2400" b="1" dirty="0">
                <a:solidFill>
                  <a:srgbClr val="FFFF00"/>
                </a:solidFill>
              </a:rPr>
              <a:t>marché de Cavaillon et ses melons</a:t>
            </a:r>
          </a:p>
        </p:txBody>
      </p:sp>
    </p:spTree>
    <p:extLst>
      <p:ext uri="{BB962C8B-B14F-4D97-AF65-F5344CB8AC3E}">
        <p14:creationId xmlns:p14="http://schemas.microsoft.com/office/powerpoint/2010/main" val="174677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283536-CEC8-5A56-BAA5-892779F44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lon, fruit, cantaloup, Aliments naturels&#10;&#10;Description générée automatiquement">
            <a:extLst>
              <a:ext uri="{FF2B5EF4-FFF2-40B4-BE49-F238E27FC236}">
                <a16:creationId xmlns:a16="http://schemas.microsoft.com/office/drawing/2014/main" id="{7B53C9B4-2E0F-CC28-A0CD-1770350ECA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008524B-4E9D-AB1B-B922-353444980EC5}"/>
              </a:ext>
            </a:extLst>
          </p:cNvPr>
          <p:cNvSpPr txBox="1"/>
          <p:nvPr/>
        </p:nvSpPr>
        <p:spPr>
          <a:xfrm>
            <a:off x="4722942" y="6221339"/>
            <a:ext cx="609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Melon de Cavaillon</a:t>
            </a:r>
          </a:p>
        </p:txBody>
      </p:sp>
    </p:spTree>
    <p:extLst>
      <p:ext uri="{BB962C8B-B14F-4D97-AF65-F5344CB8AC3E}">
        <p14:creationId xmlns:p14="http://schemas.microsoft.com/office/powerpoint/2010/main" val="223810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9B0801-56A0-5D44-DA62-AF5198540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nuage&#10;&#10;Description générée automatiquement">
            <a:extLst>
              <a:ext uri="{FF2B5EF4-FFF2-40B4-BE49-F238E27FC236}">
                <a16:creationId xmlns:a16="http://schemas.microsoft.com/office/drawing/2014/main" id="{5E25A20C-CE31-B319-8DBA-1EF4A4A21F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900" y="729000"/>
            <a:ext cx="8114212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6342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0768EC-9D44-39D3-1C9A-3923CC1A8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plein air, habits, ciel, chaussures&#10;&#10;Description générée automatiquement">
            <a:extLst>
              <a:ext uri="{FF2B5EF4-FFF2-40B4-BE49-F238E27FC236}">
                <a16:creationId xmlns:a16="http://schemas.microsoft.com/office/drawing/2014/main" id="{C2C57E93-F862-9455-300C-C81E0E15FA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015" y="588629"/>
            <a:ext cx="10889442" cy="56807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669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EDF8EA-F7DC-07AD-BC02-B27404511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plein air, aventure, montagne, Loisir de plein air&#10;&#10;Description générée automatiquement">
            <a:extLst>
              <a:ext uri="{FF2B5EF4-FFF2-40B4-BE49-F238E27FC236}">
                <a16:creationId xmlns:a16="http://schemas.microsoft.com/office/drawing/2014/main" id="{A5D0E7E3-1665-6BB1-2C91-9E94C064ED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269" y="1140973"/>
            <a:ext cx="9036000" cy="47138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1771D8-1A46-0D79-D376-FF396E2894FC}"/>
              </a:ext>
            </a:extLst>
          </p:cNvPr>
          <p:cNvSpPr txBox="1"/>
          <p:nvPr/>
        </p:nvSpPr>
        <p:spPr>
          <a:xfrm>
            <a:off x="503184" y="427710"/>
            <a:ext cx="955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Commune De Cavaillon ( Vaucluse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8071C70-6A27-5E2D-0EBB-A2CF4332714B}"/>
              </a:ext>
            </a:extLst>
          </p:cNvPr>
          <p:cNvSpPr txBox="1"/>
          <p:nvPr/>
        </p:nvSpPr>
        <p:spPr>
          <a:xfrm>
            <a:off x="704626" y="5769962"/>
            <a:ext cx="4288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C941D66-0C47-78C3-D8B5-8CD9C3E4C203}"/>
              </a:ext>
            </a:extLst>
          </p:cNvPr>
          <p:cNvSpPr txBox="1"/>
          <p:nvPr/>
        </p:nvSpPr>
        <p:spPr>
          <a:xfrm>
            <a:off x="7319356" y="5704420"/>
            <a:ext cx="3583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00496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389</Words>
  <Application>Microsoft Office PowerPoint</Application>
  <PresentationFormat>Grand écran</PresentationFormat>
  <Paragraphs>40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2024-02-27T08:58:31Z</dcterms:created>
  <dcterms:modified xsi:type="dcterms:W3CDTF">2024-02-28T05:00:42Z</dcterms:modified>
</cp:coreProperties>
</file>