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8" r:id="rId3"/>
    <p:sldId id="276" r:id="rId4"/>
    <p:sldId id="281" r:id="rId5"/>
    <p:sldId id="282" r:id="rId6"/>
    <p:sldId id="280" r:id="rId7"/>
    <p:sldId id="279" r:id="rId8"/>
    <p:sldId id="278" r:id="rId9"/>
    <p:sldId id="277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2" r:id="rId23"/>
    <p:sldId id="261" r:id="rId24"/>
    <p:sldId id="260" r:id="rId25"/>
    <p:sldId id="259" r:id="rId26"/>
    <p:sldId id="257" r:id="rId27"/>
    <p:sldId id="284" r:id="rId28"/>
    <p:sldId id="285" r:id="rId29"/>
    <p:sldId id="286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282" autoAdjust="0"/>
    <p:restoredTop sz="94660"/>
  </p:normalViewPr>
  <p:slideViewPr>
    <p:cSldViewPr snapToGrid="0">
      <p:cViewPr varScale="1">
        <p:scale>
          <a:sx n="78" d="100"/>
          <a:sy n="78" d="100"/>
        </p:scale>
        <p:origin x="2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E433E5-6EA6-0E09-549C-9671A87662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75D670-8378-E332-F557-59C693F7C9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57B68E-EECA-877E-02B2-DA779B3F2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222A96-358B-A03F-A774-2F4E140FC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A9CF18-10FB-AF40-C4A4-963414116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09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AD045D-8B57-9C59-22ED-62C08E852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AD540F-B315-4C9A-BBED-4FCB1EC24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77F701-7313-FABF-4D15-5DB3A3215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90C533-18AF-57E9-9053-F58EA4B22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BD3B25-E9A6-7236-18DB-D52B0FD7E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253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32F4B-D3DB-DCB6-F5C8-CC793129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7D9B46-9485-68E1-E8CE-9136520FB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9E3D9A-8DF8-5B03-C2D6-ABD882C53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916526-50FC-E999-CE27-919588478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72D474-484B-79F7-F099-2061482D0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8570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8D10B-D084-803B-FB2C-AE638E291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DEC008-E3DF-AC7F-6EEC-4A32ED6F4A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BD2160-F869-1C67-2A4F-962CDAF0C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E9A54E-2432-DE38-7FDF-E6009A6D1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74242E-F5CE-86D3-FF39-E23365CB7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02BD00-F30C-FCD4-17D5-666EE90A0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103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F6DF8-C436-4E5E-3455-7CE4F1BC4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2FE20F-E26E-55E3-22C4-8E50B3833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BC0D9BF-1586-B714-A91B-35199163E6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6CDBFDE-FDE6-C45B-2624-85ACFEAC34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5628688-B2B6-442A-A279-BFE811B19E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6C666BA-8881-7085-8DDE-13BAB8FA0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81B6FA2-8225-4A9F-CE36-8E6FD048A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139160-4958-E36A-CA2B-D16A55392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036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16E4B-B728-A57D-AB81-467248140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689E350-B929-F164-02AA-FA5E2B4C3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61D021-628B-6C9A-BD06-EF162E97E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C66E3A4-ED9A-023C-2599-683C1E59A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5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06A936-3B75-FABC-D25F-18E5E9D3B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671E80-76DD-C4CA-4145-BEB10DB71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F6E8423-5527-2F17-D102-2D88B11CC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469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70092-A0A4-81B2-6A34-2DF2CFBD0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A97D3F-B554-00D7-9290-B7B49E363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D4B010-3D89-ABF2-815D-0A303BF82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229D5F-5926-6C19-B971-20F1103A6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829DFE-9F70-A326-B277-B2697BB11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568922-8998-D974-05CD-B121CE4BC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969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DEF5F-97AD-7263-6B4A-F28F157F5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CCDD746-CD32-38D5-612C-E5E79F0A67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1A7EE52-719A-5D48-5BF2-C3B44977D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F5A08C-2968-56CC-CA2B-17CBA07CA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C167C7-A87B-0578-0F5C-27A91E8E2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A60D31-6FD0-EBD0-B9E3-9BD81E53B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446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90791-F61B-0352-1BA9-DD0A1151F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43FC8E4-2620-C496-5329-A01FCAA83B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EE801C-2919-D5B2-AA1C-1934952F3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8B76DF-FAED-7E9D-4973-5AAFB8FA8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425DEC-D532-D96C-0423-F584A95FE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545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53CAE2D-D041-869F-7523-54522DBD62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816195-0B2F-4BD3-B7D1-34B84A1794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5A1EEC-42C0-2CE0-3643-1ABF076CC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9EB337-D69D-3C2F-D8B2-09668CA3E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B22BC2-060D-134E-E99C-EC8ECF6B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FFFA455-A099-5501-3E98-D3907C15C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382878-C14E-5B52-1AC1-17E0DB5D0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B90C55-BD4D-1503-B5F2-30FD968B3E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E0F419-9513-441F-BF58-1400A7181E28}" type="datetimeFigureOut">
              <a:rPr lang="fr-FR" smtClean="0"/>
              <a:t>26/02/2024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197FA4-B5D6-BA95-6273-EDB4C6739C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A487D9-5F36-A7FF-A1A2-EBD7DD532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DA6CE3-71E0-4A68-9583-6F58BD491B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268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1BCCA2-5ABF-3BDE-C092-92856B10BE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loge, montagne, bâtiment&#10;&#10;Description générée automatiquement">
            <a:extLst>
              <a:ext uri="{FF2B5EF4-FFF2-40B4-BE49-F238E27FC236}">
                <a16:creationId xmlns:a16="http://schemas.microsoft.com/office/drawing/2014/main" id="{44DECEC0-5E66-774B-66B2-4238C36FF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1062"/>
            <a:ext cx="7620000" cy="5095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5064F3-A979-45B1-854D-4008659E8645}"/>
              </a:ext>
            </a:extLst>
          </p:cNvPr>
          <p:cNvSpPr txBox="1"/>
          <p:nvPr/>
        </p:nvSpPr>
        <p:spPr>
          <a:xfrm>
            <a:off x="1851660" y="358288"/>
            <a:ext cx="8961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Propose Maubec  Village Du Lubéron Vaucluse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36F49FA-BA96-0877-E9F6-2D0F1CDC6004}"/>
              </a:ext>
            </a:extLst>
          </p:cNvPr>
          <p:cNvSpPr txBox="1"/>
          <p:nvPr/>
        </p:nvSpPr>
        <p:spPr>
          <a:xfrm>
            <a:off x="5657850" y="6034088"/>
            <a:ext cx="6697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Maubec</a:t>
            </a:r>
          </a:p>
        </p:txBody>
      </p:sp>
    </p:spTree>
    <p:extLst>
      <p:ext uri="{BB962C8B-B14F-4D97-AF65-F5344CB8AC3E}">
        <p14:creationId xmlns:p14="http://schemas.microsoft.com/office/powerpoint/2010/main" val="1697314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  <p:sndAc>
          <p:stSnd loop="1">
            <p:snd r:embed="rId2" name="ERNESTO NAZARETH Confidências.wav"/>
          </p:stSnd>
        </p:sndAc>
      </p:transition>
    </mc:Choice>
    <mc:Fallback>
      <p:transition spd="slow" advClick="0" advTm="8000">
        <p:fade/>
        <p:sndAc>
          <p:stSnd loop="1">
            <p:snd r:embed="rId2" name="ERNESTO NAZARETH Confidênci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8CEE5D-258E-A516-D363-493D3A1114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50152BA-A4FF-FCBD-97EB-E3D252B9A8DC}"/>
              </a:ext>
            </a:extLst>
          </p:cNvPr>
          <p:cNvSpPr txBox="1"/>
          <p:nvPr/>
        </p:nvSpPr>
        <p:spPr>
          <a:xfrm>
            <a:off x="501041" y="335845"/>
            <a:ext cx="11816219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600" b="1" dirty="0">
                <a:solidFill>
                  <a:schemeClr val="bg1"/>
                </a:solidFill>
              </a:rPr>
              <a:t>Maubec est une commune française située dans le département de Vaucluse, en région Provence-Alpes-Côte d'Azur. Ses habitants sont les Maubecquois</a:t>
            </a:r>
          </a:p>
        </p:txBody>
      </p:sp>
    </p:spTree>
    <p:extLst>
      <p:ext uri="{BB962C8B-B14F-4D97-AF65-F5344CB8AC3E}">
        <p14:creationId xmlns:p14="http://schemas.microsoft.com/office/powerpoint/2010/main" val="520348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509561-A95B-3E15-3F53-A239B4F04C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enêtre, bâtiment&#10;&#10;Description générée automatiquement">
            <a:extLst>
              <a:ext uri="{FF2B5EF4-FFF2-40B4-BE49-F238E27FC236}">
                <a16:creationId xmlns:a16="http://schemas.microsoft.com/office/drawing/2014/main" id="{73F57E2C-2C79-2F07-A369-17729E4AF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76300"/>
            <a:ext cx="7620000" cy="5105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5844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CF015A-419B-5CD1-1A22-3E877F24E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2B1C2467-A76B-2474-74BD-EC6373124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44FA0B-9618-6B39-C252-6B3FF36131D5}"/>
              </a:ext>
            </a:extLst>
          </p:cNvPr>
          <p:cNvSpPr txBox="1"/>
          <p:nvPr/>
        </p:nvSpPr>
        <p:spPr>
          <a:xfrm>
            <a:off x="4491990" y="6124247"/>
            <a:ext cx="6446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Villages De Maubec</a:t>
            </a:r>
          </a:p>
        </p:txBody>
      </p:sp>
    </p:spTree>
    <p:extLst>
      <p:ext uri="{BB962C8B-B14F-4D97-AF65-F5344CB8AC3E}">
        <p14:creationId xmlns:p14="http://schemas.microsoft.com/office/powerpoint/2010/main" val="1982697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CBC312-2EA3-364D-6344-5A186521F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FFE0E785-D28F-F028-9486-E9220F492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004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19B274-9E1A-FE1B-3FA6-F067EE540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Description générée automatiquement">
            <a:extLst>
              <a:ext uri="{FF2B5EF4-FFF2-40B4-BE49-F238E27FC236}">
                <a16:creationId xmlns:a16="http://schemas.microsoft.com/office/drawing/2014/main" id="{F721D4E2-554E-6596-782D-345EA7E69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38212"/>
            <a:ext cx="7620000" cy="49815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61612-859C-382A-0F90-3FCC749648E7}"/>
              </a:ext>
            </a:extLst>
          </p:cNvPr>
          <p:cNvSpPr txBox="1"/>
          <p:nvPr/>
        </p:nvSpPr>
        <p:spPr>
          <a:xfrm>
            <a:off x="4258849" y="5919787"/>
            <a:ext cx="7741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et église de Maubec</a:t>
            </a:r>
          </a:p>
        </p:txBody>
      </p:sp>
    </p:spTree>
    <p:extLst>
      <p:ext uri="{BB962C8B-B14F-4D97-AF65-F5344CB8AC3E}">
        <p14:creationId xmlns:p14="http://schemas.microsoft.com/office/powerpoint/2010/main" val="2800945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470A5-C9A8-F4CA-3773-56105896E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2904D0EE-1D2F-C1F1-042E-F77FE89D7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19162"/>
            <a:ext cx="7620000" cy="5019675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350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DB0068-915A-1C61-E60E-85BFC405B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4C168F7E-EC71-F690-8E76-C70C35852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93822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E4B9F6-E64A-51D4-1D88-93293D699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église, bâtiment&#10;&#10;Description générée automatiquement">
            <a:extLst>
              <a:ext uri="{FF2B5EF4-FFF2-40B4-BE49-F238E27FC236}">
                <a16:creationId xmlns:a16="http://schemas.microsoft.com/office/drawing/2014/main" id="{8C923C6F-A441-3391-347F-52AD6D4F0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8F6C21-3A10-538B-5794-E1D1CBD678C9}"/>
              </a:ext>
            </a:extLst>
          </p:cNvPr>
          <p:cNvSpPr txBox="1"/>
          <p:nvPr/>
        </p:nvSpPr>
        <p:spPr>
          <a:xfrm>
            <a:off x="4800600" y="5962650"/>
            <a:ext cx="6537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clocher De L’Eglise</a:t>
            </a:r>
          </a:p>
        </p:txBody>
      </p:sp>
    </p:spTree>
    <p:extLst>
      <p:ext uri="{BB962C8B-B14F-4D97-AF65-F5344CB8AC3E}">
        <p14:creationId xmlns:p14="http://schemas.microsoft.com/office/powerpoint/2010/main" val="821933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062F86-4327-023F-5C37-5ACB1F95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nuage&#10;&#10;Description générée automatiquement">
            <a:extLst>
              <a:ext uri="{FF2B5EF4-FFF2-40B4-BE49-F238E27FC236}">
                <a16:creationId xmlns:a16="http://schemas.microsoft.com/office/drawing/2014/main" id="{D8BADD9B-125F-69FC-0280-0F6AC2A38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21462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7DEF42-DFA1-35DC-EF07-6BAAF1BDB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bâtiment&#10;&#10;Description générée automatiquement">
            <a:extLst>
              <a:ext uri="{FF2B5EF4-FFF2-40B4-BE49-F238E27FC236}">
                <a16:creationId xmlns:a16="http://schemas.microsoft.com/office/drawing/2014/main" id="{B73DC7E5-69A6-8BFD-E781-DA5395A75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B3E84-BD6E-1013-0C5C-6BAB626D11B7}"/>
              </a:ext>
            </a:extLst>
          </p:cNvPr>
          <p:cNvSpPr txBox="1"/>
          <p:nvPr/>
        </p:nvSpPr>
        <p:spPr>
          <a:xfrm>
            <a:off x="3463290" y="5980122"/>
            <a:ext cx="714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De Maubec Et Son Clocher</a:t>
            </a:r>
          </a:p>
        </p:txBody>
      </p:sp>
    </p:spTree>
    <p:extLst>
      <p:ext uri="{BB962C8B-B14F-4D97-AF65-F5344CB8AC3E}">
        <p14:creationId xmlns:p14="http://schemas.microsoft.com/office/powerpoint/2010/main" val="772882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2071CB-995D-E7EE-6415-03569210A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ciel&#10;&#10;Description générée automatiquement">
            <a:extLst>
              <a:ext uri="{FF2B5EF4-FFF2-40B4-BE49-F238E27FC236}">
                <a16:creationId xmlns:a16="http://schemas.microsoft.com/office/drawing/2014/main" id="{AE7ACFEA-0EF8-9F9A-0F14-7F3827AEF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B33DAA-AF53-5E5F-7487-AFD14B29442D}"/>
              </a:ext>
            </a:extLst>
          </p:cNvPr>
          <p:cNvSpPr txBox="1"/>
          <p:nvPr/>
        </p:nvSpPr>
        <p:spPr>
          <a:xfrm>
            <a:off x="3451860" y="5998517"/>
            <a:ext cx="7258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De Maubec Et Son Vignoble</a:t>
            </a:r>
          </a:p>
        </p:txBody>
      </p:sp>
    </p:spTree>
    <p:extLst>
      <p:ext uri="{BB962C8B-B14F-4D97-AF65-F5344CB8AC3E}">
        <p14:creationId xmlns:p14="http://schemas.microsoft.com/office/powerpoint/2010/main" val="3369009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8EB53F-66CD-0DB4-51C3-50F4DA486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fenêtre&#10;&#10;Description générée automatiquement">
            <a:extLst>
              <a:ext uri="{FF2B5EF4-FFF2-40B4-BE49-F238E27FC236}">
                <a16:creationId xmlns:a16="http://schemas.microsoft.com/office/drawing/2014/main" id="{4EAECE52-CE93-6A88-BBF8-51C6BE601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361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CB12A1-3E31-79B6-E555-C9DAEA1AF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pierre&#10;&#10;Description générée automatiquement">
            <a:extLst>
              <a:ext uri="{FF2B5EF4-FFF2-40B4-BE49-F238E27FC236}">
                <a16:creationId xmlns:a16="http://schemas.microsoft.com/office/drawing/2014/main" id="{9F575E6B-635C-F5D7-F15B-AF9100E90A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0" y="459000"/>
            <a:ext cx="8910000" cy="59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F18AD4-7E6C-067C-AF95-AD399CD1E26C}"/>
              </a:ext>
            </a:extLst>
          </p:cNvPr>
          <p:cNvSpPr txBox="1"/>
          <p:nvPr/>
        </p:nvSpPr>
        <p:spPr>
          <a:xfrm>
            <a:off x="9669780" y="1188720"/>
            <a:ext cx="25222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Elle fut construite fin XVIIIème, début XIXème. L'eau était puisée grâce à la force animale: un âne tournait en marchant sur les dalles autour de l'axe central. (Espace pique-nique sur place).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71511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CF5CA6-FBCC-29E9-2CDB-11092B9AA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Ruines&#10;&#10;Description générée automatiquement">
            <a:extLst>
              <a:ext uri="{FF2B5EF4-FFF2-40B4-BE49-F238E27FC236}">
                <a16:creationId xmlns:a16="http://schemas.microsoft.com/office/drawing/2014/main" id="{95B85644-190F-5387-E6E7-106613F69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0747" y="1110615"/>
            <a:ext cx="7300901" cy="486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68B7A7-0ABD-8A31-D60F-DCD9C5E4F868}"/>
              </a:ext>
            </a:extLst>
          </p:cNvPr>
          <p:cNvSpPr txBox="1"/>
          <p:nvPr/>
        </p:nvSpPr>
        <p:spPr>
          <a:xfrm>
            <a:off x="3817620" y="279618"/>
            <a:ext cx="6755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Village, monuments et bâtiments remarquables de Maubec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13344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F5ED0-B098-5381-BA5B-FFD15A3D4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9DE101CE-6563-7489-B39B-AFC79D2FE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8573" y="1505901"/>
            <a:ext cx="9074853" cy="4104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8468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A921C0-FF12-6980-F462-A9EA439B5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nuage&#10;&#10;Description générée automatiquement">
            <a:extLst>
              <a:ext uri="{FF2B5EF4-FFF2-40B4-BE49-F238E27FC236}">
                <a16:creationId xmlns:a16="http://schemas.microsoft.com/office/drawing/2014/main" id="{AE60C9E6-FE41-1036-5B23-1E2E51BB6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7895" y="900782"/>
            <a:ext cx="7596000" cy="505643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DAA35F-02C0-B1C6-3E90-81A1EDDC88A3}"/>
              </a:ext>
            </a:extLst>
          </p:cNvPr>
          <p:cNvSpPr txBox="1"/>
          <p:nvPr/>
        </p:nvSpPr>
        <p:spPr>
          <a:xfrm>
            <a:off x="3268980" y="6018833"/>
            <a:ext cx="75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de l’église sur fond de Luberon</a:t>
            </a:r>
          </a:p>
        </p:txBody>
      </p:sp>
    </p:spTree>
    <p:extLst>
      <p:ext uri="{BB962C8B-B14F-4D97-AF65-F5344CB8AC3E}">
        <p14:creationId xmlns:p14="http://schemas.microsoft.com/office/powerpoint/2010/main" val="393606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5C607B-C3CE-3AE8-B896-61B693D5A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Description générée automatiquement">
            <a:extLst>
              <a:ext uri="{FF2B5EF4-FFF2-40B4-BE49-F238E27FC236}">
                <a16:creationId xmlns:a16="http://schemas.microsoft.com/office/drawing/2014/main" id="{F4318490-D3D0-2576-5127-38A6C9DBF7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19161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1F85CA-73F8-2B77-F946-12C62975F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route&#10;&#10;Description générée automatiquement">
            <a:extLst>
              <a:ext uri="{FF2B5EF4-FFF2-40B4-BE49-F238E27FC236}">
                <a16:creationId xmlns:a16="http://schemas.microsoft.com/office/drawing/2014/main" id="{6FA2428F-2098-7497-687D-1696B3A612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1000" y="760956"/>
            <a:ext cx="8910000" cy="53360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8386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E11E2B-407E-453A-2721-D1DF861B0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église, bâtiment&#10;&#10;Description générée automatiquement">
            <a:extLst>
              <a:ext uri="{FF2B5EF4-FFF2-40B4-BE49-F238E27FC236}">
                <a16:creationId xmlns:a16="http://schemas.microsoft.com/office/drawing/2014/main" id="{FE7D74BB-EB5E-780A-AE1C-91D7A7A622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623" y="459000"/>
            <a:ext cx="891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B2C58B-98AA-D627-C38A-36491F794B5A}"/>
              </a:ext>
            </a:extLst>
          </p:cNvPr>
          <p:cNvSpPr txBox="1"/>
          <p:nvPr/>
        </p:nvSpPr>
        <p:spPr>
          <a:xfrm>
            <a:off x="501040" y="3269294"/>
            <a:ext cx="2217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L’Eglise Du Village De Maubec</a:t>
            </a:r>
          </a:p>
        </p:txBody>
      </p:sp>
    </p:spTree>
    <p:extLst>
      <p:ext uri="{BB962C8B-B14F-4D97-AF65-F5344CB8AC3E}">
        <p14:creationId xmlns:p14="http://schemas.microsoft.com/office/powerpoint/2010/main" val="3530836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9B6ABE-97BB-C601-6A94-8E871B7EA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C37F5222-5FB9-63DB-9322-AB85F5E36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38198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365647-A1A0-9226-258C-99E9D8185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45F8B128-E996-DE5A-AD1D-2D2BCE023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5544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FC317E-8DFF-0664-D07F-4C7D9B5099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A3EE67CA-BE47-E3E5-7446-D744CB407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B907C7-B2DF-DCDA-D2D8-5FC53269B45F}"/>
              </a:ext>
            </a:extLst>
          </p:cNvPr>
          <p:cNvSpPr txBox="1"/>
          <p:nvPr/>
        </p:nvSpPr>
        <p:spPr>
          <a:xfrm>
            <a:off x="4716050" y="6099196"/>
            <a:ext cx="9025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Maubec ,Son Vignoble</a:t>
            </a:r>
          </a:p>
        </p:txBody>
      </p:sp>
    </p:spTree>
    <p:extLst>
      <p:ext uri="{BB962C8B-B14F-4D97-AF65-F5344CB8AC3E}">
        <p14:creationId xmlns:p14="http://schemas.microsoft.com/office/powerpoint/2010/main" val="2565942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466324-53E8-28CE-7D89-3641F664D4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te, ciel&#10;&#10;Description générée automatiquement">
            <a:extLst>
              <a:ext uri="{FF2B5EF4-FFF2-40B4-BE49-F238E27FC236}">
                <a16:creationId xmlns:a16="http://schemas.microsoft.com/office/drawing/2014/main" id="{499B38B6-A994-BD9D-4B44-7941C4B24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61401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8E2FCC-3C40-1B83-B5D3-7433B1CE7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AE50AEFB-4071-6875-6AD6-259896684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07D22E-D909-9457-6478-07C8B9CDB970}"/>
              </a:ext>
            </a:extLst>
          </p:cNvPr>
          <p:cNvSpPr txBox="1"/>
          <p:nvPr/>
        </p:nvSpPr>
        <p:spPr>
          <a:xfrm>
            <a:off x="4202482" y="5962650"/>
            <a:ext cx="8336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L’Eglise au Fond De L’Allée</a:t>
            </a:r>
          </a:p>
        </p:txBody>
      </p:sp>
    </p:spTree>
    <p:extLst>
      <p:ext uri="{BB962C8B-B14F-4D97-AF65-F5344CB8AC3E}">
        <p14:creationId xmlns:p14="http://schemas.microsoft.com/office/powerpoint/2010/main" val="1795968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2F6E42-7F5F-871C-F09D-E4FF938A9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46D11FC0-1540-0B5F-EBE5-A06DA2472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678" y="375131"/>
            <a:ext cx="8136000" cy="61077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ADE4C4-16A0-C401-BA01-C9A684B19CBA}"/>
              </a:ext>
            </a:extLst>
          </p:cNvPr>
          <p:cNvSpPr txBox="1"/>
          <p:nvPr/>
        </p:nvSpPr>
        <p:spPr>
          <a:xfrm>
            <a:off x="9031266" y="3429000"/>
            <a:ext cx="3160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campanile devant le vieux village.</a:t>
            </a:r>
          </a:p>
        </p:txBody>
      </p:sp>
    </p:spTree>
    <p:extLst>
      <p:ext uri="{BB962C8B-B14F-4D97-AF65-F5344CB8AC3E}">
        <p14:creationId xmlns:p14="http://schemas.microsoft.com/office/powerpoint/2010/main" val="2214692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CDE822-097C-9981-711B-F9AE98F1B4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fenêtre&#10;&#10;Description générée automatiquement">
            <a:extLst>
              <a:ext uri="{FF2B5EF4-FFF2-40B4-BE49-F238E27FC236}">
                <a16:creationId xmlns:a16="http://schemas.microsoft.com/office/drawing/2014/main" id="{67ECFAC8-E037-C2D1-F045-AD22792883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3109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7C6CCB-72E3-FA16-7B9D-3A4D7036E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F4E6AF7C-81E3-B2FD-BCDD-F6DC13C2D5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1000" y="905092"/>
            <a:ext cx="8370000" cy="504781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1825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23D253-BBB4-26C8-018C-7DA602F88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montagne, nature&#10;&#10;Description générée automatiquement">
            <a:extLst>
              <a:ext uri="{FF2B5EF4-FFF2-40B4-BE49-F238E27FC236}">
                <a16:creationId xmlns:a16="http://schemas.microsoft.com/office/drawing/2014/main" id="{26D8265D-E0DB-A3C7-D4E3-587361C2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66" y="964677"/>
            <a:ext cx="7920000" cy="527211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C2E18A-394B-FA18-B6BB-F192504867FF}"/>
              </a:ext>
            </a:extLst>
          </p:cNvPr>
          <p:cNvSpPr txBox="1"/>
          <p:nvPr/>
        </p:nvSpPr>
        <p:spPr>
          <a:xfrm>
            <a:off x="-1" y="441457"/>
            <a:ext cx="1045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Proposé Maubec Village Du Lubéron - Vaucluse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72DFC7E-71F2-57DE-F145-57381F6D6E4E}"/>
              </a:ext>
            </a:extLst>
          </p:cNvPr>
          <p:cNvSpPr txBox="1"/>
          <p:nvPr/>
        </p:nvSpPr>
        <p:spPr>
          <a:xfrm>
            <a:off x="8519786" y="2474893"/>
            <a:ext cx="38788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6A23332-418C-D2E0-DF61-291032FDBD52}"/>
              </a:ext>
            </a:extLst>
          </p:cNvPr>
          <p:cNvSpPr txBox="1"/>
          <p:nvPr/>
        </p:nvSpPr>
        <p:spPr>
          <a:xfrm>
            <a:off x="9650155" y="3655164"/>
            <a:ext cx="3006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3222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149</Words>
  <Application>Microsoft Office PowerPoint</Application>
  <PresentationFormat>Grand écran</PresentationFormat>
  <Paragraphs>18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2024-02-25T14:31:22Z</dcterms:created>
  <dcterms:modified xsi:type="dcterms:W3CDTF">2024-02-26T07:06:00Z</dcterms:modified>
</cp:coreProperties>
</file>