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64" r:id="rId5"/>
    <p:sldId id="281" r:id="rId6"/>
    <p:sldId id="317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09" r:id="rId26"/>
    <p:sldId id="312" r:id="rId27"/>
    <p:sldId id="308" r:id="rId28"/>
    <p:sldId id="320" r:id="rId29"/>
    <p:sldId id="311" r:id="rId30"/>
    <p:sldId id="319" r:id="rId31"/>
    <p:sldId id="318" r:id="rId32"/>
    <p:sldId id="303" r:id="rId33"/>
    <p:sldId id="31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4C547FF-9E8D-3FDC-971F-30D355EFB8A1}"/>
              </a:ext>
            </a:extLst>
          </p:cNvPr>
          <p:cNvSpPr/>
          <p:nvPr/>
        </p:nvSpPr>
        <p:spPr>
          <a:xfrm>
            <a:off x="-96688" y="1961835"/>
            <a:ext cx="12192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108</a:t>
            </a:r>
          </a:p>
          <a:p>
            <a:pPr algn="ctr"/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usko.wav"/>
            </a:hlinkClick>
            <a:extLst>
              <a:ext uri="{FF2B5EF4-FFF2-40B4-BE49-F238E27FC236}">
                <a16:creationId xmlns:a16="http://schemas.microsoft.com/office/drawing/2014/main" id="{C34CE837-C315-605B-B8B6-607011FF22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412776"/>
            <a:ext cx="504056" cy="44475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3719D04-FF89-BC84-FB8E-86F74D7BCA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BB7A82A-95E4-0796-E9F2-9C07BE6AB1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97980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628F35E0-293B-63A2-8A3F-30691A8A93E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Ru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209F6D8-3EF5-5759-9A5F-E261794E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B278ECE-5721-4ACC-4D7B-715FC2D91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927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A054990-5898-6013-9B85-31E3C84053F7}"/>
              </a:ext>
            </a:extLst>
          </p:cNvPr>
          <p:cNvSpPr/>
          <p:nvPr/>
        </p:nvSpPr>
        <p:spPr>
          <a:xfrm>
            <a:off x="7464152" y="54868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108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41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8C0FA1-B05A-12E7-0EC3-0188BA090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9B331A-FC9A-E2E0-74C6-D78838E11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8C7F1-930C-0848-8D40-D2F9DAB75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C781AC-B1D4-E5D3-32AB-EA25C4E10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08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C772EB-3343-16CB-0B34-625EDC303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170B12-CF96-4CB2-206B-E2FBFF7D4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7690"/>
            <a:ext cx="10801200" cy="58856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BB3C19-04EE-E928-25B3-7B130D239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863233-B010-013C-2364-F8A57E4C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74A7AE-F703-A02B-E13D-923FC33FF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88048E-BB42-CC98-8840-C87027D8B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DCD6BB-9672-9E8B-A4EA-17AD8421F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3E63C3-456D-7513-2864-4D006599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99AE89-F943-3886-F7E3-6344D0C5F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72919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18350E-D1DC-BE80-715D-FEFD1072A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E1300A-4198-C9A4-FC89-9E4E58E14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1A2376-C8BD-575B-1493-0E2070BF4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BAE909-2B62-12F5-38EF-41906F952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FF9589-B668-197F-C070-6BC8E2CD9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72CFE2-9C8B-93E3-C6C3-BF13F6B09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9D40F9-AE0A-7808-0DBC-770942DDB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CDD614-2860-DFA1-D7C6-6D9EF7BEF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1EBE3F-9AFE-7E01-C78D-15F9A6E09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E1AB98-5E99-1F1C-5EA6-3C3C448DC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775CE9-4705-AF15-BB2D-2A59B8335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12F935-2FD9-E17F-9A4F-F25D328A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F59A7-2EF6-6BCE-C43A-D236C04B7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77CD09-C2D2-D69D-6C02-85B076B00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3038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3125B9-2003-554B-8D2E-314B8F7AC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04745-CF05-8072-004F-DA07DBE54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AF3A02-61AA-5F66-F523-DB283FB1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40" y="476672"/>
            <a:ext cx="1082096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43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E29A8-B139-6EAB-72F7-F03F98E2D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6A7CB6-7855-DE80-CB49-5C4BE30EA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292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64F7B7-F11C-74F6-2417-BC8D88F65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3A0EE4F-B5E5-4063-0C0E-ACA6D2F77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912AA67-1D44-82A6-2798-B2CB61B88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A72AC9C-1E99-7D78-B21E-AC83EBE3A45C}"/>
              </a:ext>
            </a:extLst>
          </p:cNvPr>
          <p:cNvSpPr/>
          <p:nvPr/>
        </p:nvSpPr>
        <p:spPr>
          <a:xfrm>
            <a:off x="1055440" y="1674674"/>
            <a:ext cx="27363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</TotalTime>
  <Words>42</Words>
  <Application>Microsoft Office PowerPoint</Application>
  <PresentationFormat>Širokoúhlá obrazovka</PresentationFormat>
  <Paragraphs>12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151</cp:revision>
  <dcterms:created xsi:type="dcterms:W3CDTF">2020-02-21T13:54:42Z</dcterms:created>
  <dcterms:modified xsi:type="dcterms:W3CDTF">2024-02-26T17:21:14Z</dcterms:modified>
</cp:coreProperties>
</file>