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1" r:id="rId4"/>
    <p:sldId id="283" r:id="rId5"/>
    <p:sldId id="282" r:id="rId6"/>
    <p:sldId id="280" r:id="rId7"/>
    <p:sldId id="277" r:id="rId8"/>
    <p:sldId id="276" r:id="rId9"/>
    <p:sldId id="275" r:id="rId10"/>
    <p:sldId id="274" r:id="rId11"/>
    <p:sldId id="273" r:id="rId12"/>
    <p:sldId id="271" r:id="rId13"/>
    <p:sldId id="272" r:id="rId14"/>
    <p:sldId id="269" r:id="rId15"/>
    <p:sldId id="268" r:id="rId16"/>
    <p:sldId id="270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57" r:id="rId28"/>
    <p:sldId id="285" r:id="rId29"/>
    <p:sldId id="286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34BF41-6A91-277C-537D-99BBBD85A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4F9BAA-F93D-D16D-CBA0-4EB1E8FDB8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C69CC6-F0F5-0B40-03F7-2A4476A31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E186FF-A2E9-B3F3-B431-9DA78AE99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A17D8B-DCB9-51F7-4048-436283632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5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C6F30-B4E8-8CA8-F2F5-4B9383345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4FF0F6-07F8-0B13-D06E-5BBE39899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2FD132-2E90-CAAF-2964-57E44DCEB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64FADD-7DD6-3A48-4DEF-7A651AD3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C74392-CE00-3CC2-FA05-7D5E71947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38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CA6919-FC53-8425-AD80-F774D5295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EEA247-81B5-E833-E60E-53A10E478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0419A2-17FF-CFA5-141E-ECD2F675D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3DE7F9-E65C-DB90-258D-BCCD2373D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1F28AB-BCF7-F36B-FDF6-F6AD14BB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910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72FE74-EB35-7CEC-3014-D8AD95BCD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70A5DC-9BBA-21A8-42A1-BB4736065E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0AB445-C63E-ECD6-6A53-029075120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5052B0-772B-33F3-3662-9A3734A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A1A346-0C30-F432-407D-3C3DF7C13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1112F7-572F-69B0-6CE8-D42CA3C5D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53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995B52-3896-F519-AB22-8A725E0DF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760BE6-1FD3-83A2-674D-E6896A4D6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B9C9980-ACAF-3335-E2C6-CB4BE0AE8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00A6AB-EF44-902C-D6F3-C79736CF02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0518155-CF08-E82B-E1AB-DB39783CC9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13AFE6A-F534-B837-505E-3AB12C258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6F9B70E-C204-8FFC-A689-E5EE5C799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7C706E6-B0C4-724C-5256-442FB254F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48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76C2FA-8470-248D-6EB0-39D3F41F1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C214DDD-8C42-C023-AA9D-F934B6A5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35337B3-BD22-E160-A8C6-1AA64D712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268A11B-3619-CD05-7939-4239D3656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236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F402B7E-C599-7AEC-B0E9-5A3B18211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AB9336A-601A-3368-2032-68D2AE534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C3D28F-ADBD-F5B9-FD57-8DB784346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97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B4583-40C2-E630-90C6-369417A67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CFC010-93EB-9EED-7C71-0BF1FE93B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FF2E12-9786-80B4-861D-36C5402683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625DD4-D715-C77A-DAF2-0FF225D2B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4DAB43-9A8E-37C0-F76C-1A9688AB6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2202E0-9653-C12F-8842-1F4388508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48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B0F137-DD08-534A-F872-385EF923D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A09064A-E527-9C29-F263-7EF5307DFA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588E27-65EA-E72B-BCEB-BDEC9F70D1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A362CE-B0E5-04ED-BC5E-A2C4D1EF1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6BCE06-CA66-E3DF-CF35-CEB552DBE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847895-BEFA-AC41-A13D-85088E9DF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789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589C8-0DAE-FBE2-1FE0-4AB5248F5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9E70B2-04E9-500A-2065-6851ADA761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82E457-DA0A-A12F-3659-351DD97FA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D4722B-7BB2-30D8-D81B-A2D983C5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2541A6-9BEF-3045-A17B-E0F2D0D12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06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6EAD5CD-486E-750F-DA87-EF63646E39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6D79E2-4FD6-64F3-47EB-31146D230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BB4B64-9A0F-8A95-B768-5E662259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0A3FB1-E4D4-B95E-357F-F4D3991A7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381B79-1F1F-9136-2731-D669E08DF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08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7F73AB4-0FC1-A817-41A9-33808A342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7931FE-88D6-056B-B0F0-10A7ED0F5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9FF2C7-4740-F60E-B4DC-7A76E8CF5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60935E-E52E-45AB-9801-0A5FBF277F32}" type="datetimeFigureOut">
              <a:rPr lang="fr-FR" smtClean="0"/>
              <a:t>25/02/2024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01DB7F-80F3-0C91-C6F3-2CF89508B1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8C53D7-125E-7024-F353-ABABC715F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9180EE-533A-4680-80D4-058B52C7C7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863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B330F-BDE7-6260-465D-E69E79943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7D4DAD86-851E-D81C-8324-D0A69494C1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709" y="1011694"/>
            <a:ext cx="8892000" cy="49990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C57368-6895-38AF-FE8F-22B7CE6BA656}"/>
              </a:ext>
            </a:extLst>
          </p:cNvPr>
          <p:cNvSpPr txBox="1"/>
          <p:nvPr/>
        </p:nvSpPr>
        <p:spPr>
          <a:xfrm>
            <a:off x="1387615" y="488474"/>
            <a:ext cx="8046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des Divers Photos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148F32-278C-63B5-7A36-758ED2DB3378}"/>
              </a:ext>
            </a:extLst>
          </p:cNvPr>
          <p:cNvSpPr txBox="1"/>
          <p:nvPr/>
        </p:nvSpPr>
        <p:spPr>
          <a:xfrm>
            <a:off x="9585960" y="1987748"/>
            <a:ext cx="24345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Kiyomizu-dera est un complexe de temples fondé vers 780 après J.-C. sur le site de la chute d'eau d'</a:t>
            </a:r>
            <a:r>
              <a:rPr lang="fr-FR" sz="2400" b="1" dirty="0" err="1">
                <a:solidFill>
                  <a:srgbClr val="FFFF00"/>
                </a:solidFill>
              </a:rPr>
              <a:t>Otowa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602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Desireless - Voyage, voyage (1987).wav"/>
          </p:stSnd>
        </p:sndAc>
      </p:transition>
    </mc:Choice>
    <mc:Fallback>
      <p:transition spd="slow" advClick="0" advTm="8000">
        <p:fade/>
        <p:sndAc>
          <p:stSnd loop="1">
            <p:snd r:embed="rId2" name="Desireless - Voyage, voyage (1987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A98C02-DDA2-5F0E-A3E0-6B7AD74C6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paysage urbain, horizon&#10;&#10;Description générée automatiquement">
            <a:extLst>
              <a:ext uri="{FF2B5EF4-FFF2-40B4-BE49-F238E27FC236}">
                <a16:creationId xmlns:a16="http://schemas.microsoft.com/office/drawing/2014/main" id="{7D6AFF21-21D8-4A91-654A-5F997BA94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074" y="723283"/>
            <a:ext cx="8129852" cy="54114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CB70DD-D4DE-81D4-8A82-390297FD4DDC}"/>
              </a:ext>
            </a:extLst>
          </p:cNvPr>
          <p:cNvSpPr txBox="1"/>
          <p:nvPr/>
        </p:nvSpPr>
        <p:spPr>
          <a:xfrm>
            <a:off x="5417820" y="6215688"/>
            <a:ext cx="6652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Vienne</a:t>
            </a:r>
          </a:p>
        </p:txBody>
      </p:sp>
    </p:spTree>
    <p:extLst>
      <p:ext uri="{BB962C8B-B14F-4D97-AF65-F5344CB8AC3E}">
        <p14:creationId xmlns:p14="http://schemas.microsoft.com/office/powerpoint/2010/main" val="118876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7DB7F0-2202-522D-04FB-6C472FD5F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ation, sous-marin, Biologie marine, Aileron&#10;&#10;Description générée automatiquement">
            <a:extLst>
              <a:ext uri="{FF2B5EF4-FFF2-40B4-BE49-F238E27FC236}">
                <a16:creationId xmlns:a16="http://schemas.microsoft.com/office/drawing/2014/main" id="{CF581DA9-EFB4-9775-FF9A-A691B5D239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9349" y="639000"/>
            <a:ext cx="8415976" cy="55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79840C-CF95-6F62-D867-23B39D54680C}"/>
              </a:ext>
            </a:extLst>
          </p:cNvPr>
          <p:cNvSpPr txBox="1"/>
          <p:nvPr/>
        </p:nvSpPr>
        <p:spPr>
          <a:xfrm>
            <a:off x="160020" y="1166842"/>
            <a:ext cx="28689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 large de la Côte Sauvage, en Afrique du Sud, un banc de sardines poursuit sa migration. Une aubaine pour les fous de </a:t>
            </a:r>
            <a:r>
              <a:rPr lang="fr-FR" sz="2400" b="1" dirty="0" err="1"/>
              <a:t>Bassan</a:t>
            </a:r>
            <a:r>
              <a:rPr lang="fr-FR" sz="2400" b="1" dirty="0"/>
              <a:t>, qui plongent à une vitesse de 80 km/h pour les attraper avec leurs becs. </a:t>
            </a:r>
          </a:p>
        </p:txBody>
      </p:sp>
    </p:spTree>
    <p:extLst>
      <p:ext uri="{BB962C8B-B14F-4D97-AF65-F5344CB8AC3E}">
        <p14:creationId xmlns:p14="http://schemas.microsoft.com/office/powerpoint/2010/main" val="4074724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A78044-C1DD-93EF-9838-825819538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5" name="Image 4" descr="Une image contenant paysage, nuage, plein air, ciel&#10;&#10;Description générée automatiquement">
            <a:extLst>
              <a:ext uri="{FF2B5EF4-FFF2-40B4-BE49-F238E27FC236}">
                <a16:creationId xmlns:a16="http://schemas.microsoft.com/office/drawing/2014/main" id="{6526F8C9-F885-9A97-6059-2E7EA016DA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41A7F6-673B-2A85-94D9-94BD6666D961}"/>
              </a:ext>
            </a:extLst>
          </p:cNvPr>
          <p:cNvSpPr txBox="1"/>
          <p:nvPr/>
        </p:nvSpPr>
        <p:spPr>
          <a:xfrm>
            <a:off x="3142289" y="6279001"/>
            <a:ext cx="8625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cité inca péruvienne du Machu Picchu</a:t>
            </a:r>
          </a:p>
        </p:txBody>
      </p:sp>
    </p:spTree>
    <p:extLst>
      <p:ext uri="{BB962C8B-B14F-4D97-AF65-F5344CB8AC3E}">
        <p14:creationId xmlns:p14="http://schemas.microsoft.com/office/powerpoint/2010/main" val="170463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E3B92A-CE81-3C0F-DA7D-1823CB82B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ciel, herbe&#10;&#10;Description générée automatiquement">
            <a:extLst>
              <a:ext uri="{FF2B5EF4-FFF2-40B4-BE49-F238E27FC236}">
                <a16:creationId xmlns:a16="http://schemas.microsoft.com/office/drawing/2014/main" id="{406FCA27-5E72-118E-0506-7F7BAD7CCB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748" y="729000"/>
            <a:ext cx="8068503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F81196-D3AF-6C86-4D13-F6468DF02EAF}"/>
              </a:ext>
            </a:extLst>
          </p:cNvPr>
          <p:cNvSpPr txBox="1"/>
          <p:nvPr/>
        </p:nvSpPr>
        <p:spPr>
          <a:xfrm>
            <a:off x="3977640" y="6129000"/>
            <a:ext cx="8423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Namibie, paysages grandioses</a:t>
            </a:r>
          </a:p>
        </p:txBody>
      </p:sp>
    </p:spTree>
    <p:extLst>
      <p:ext uri="{BB962C8B-B14F-4D97-AF65-F5344CB8AC3E}">
        <p14:creationId xmlns:p14="http://schemas.microsoft.com/office/powerpoint/2010/main" val="118178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C3469D-3565-8DC6-1E1B-3D968D3BD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Jardin botanique, herbe&#10;&#10;Description générée automatiquement">
            <a:extLst>
              <a:ext uri="{FF2B5EF4-FFF2-40B4-BE49-F238E27FC236}">
                <a16:creationId xmlns:a16="http://schemas.microsoft.com/office/drawing/2014/main" id="{FD8A242A-DCC0-B737-5C07-28B50C892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992" y="639000"/>
            <a:ext cx="6977426" cy="55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54A52B-FE9D-7434-F7FD-ABA8D057BE6B}"/>
              </a:ext>
            </a:extLst>
          </p:cNvPr>
          <p:cNvSpPr txBox="1"/>
          <p:nvPr/>
        </p:nvSpPr>
        <p:spPr>
          <a:xfrm>
            <a:off x="3718560" y="6219000"/>
            <a:ext cx="596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JARDIN KEUKENHOF, PAYS-BAS</a:t>
            </a:r>
          </a:p>
        </p:txBody>
      </p:sp>
    </p:spTree>
    <p:extLst>
      <p:ext uri="{BB962C8B-B14F-4D97-AF65-F5344CB8AC3E}">
        <p14:creationId xmlns:p14="http://schemas.microsoft.com/office/powerpoint/2010/main" val="341710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97DE71-DC09-59E2-0B0A-22215586E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ysage, eau, nuage&#10;&#10;Description générée automatiquement">
            <a:extLst>
              <a:ext uri="{FF2B5EF4-FFF2-40B4-BE49-F238E27FC236}">
                <a16:creationId xmlns:a16="http://schemas.microsoft.com/office/drawing/2014/main" id="{E4E3DEC9-EDAC-7507-3A4E-45F5B6AF1F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6261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F71A86-0FC9-1E59-92D3-78F09E914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au, plein air, nature&#10;&#10;Description générée automatiquement">
            <a:extLst>
              <a:ext uri="{FF2B5EF4-FFF2-40B4-BE49-F238E27FC236}">
                <a16:creationId xmlns:a16="http://schemas.microsoft.com/office/drawing/2014/main" id="{6DFECC04-E73C-5C1E-CBC9-616E36164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3504" y="549000"/>
            <a:ext cx="6674392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AA0E08-AC37-CE9B-3D58-CFEAE0D76EDC}"/>
              </a:ext>
            </a:extLst>
          </p:cNvPr>
          <p:cNvSpPr txBox="1"/>
          <p:nvPr/>
        </p:nvSpPr>
        <p:spPr>
          <a:xfrm>
            <a:off x="8343900" y="3429000"/>
            <a:ext cx="3463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Détroit de </a:t>
            </a:r>
            <a:r>
              <a:rPr lang="fr-FR" sz="2400" b="1" dirty="0" err="1">
                <a:solidFill>
                  <a:srgbClr val="FFFF00"/>
                </a:solidFill>
              </a:rPr>
              <a:t>Geranger</a:t>
            </a:r>
            <a:r>
              <a:rPr lang="fr-FR" sz="2400" b="1" dirty="0">
                <a:solidFill>
                  <a:srgbClr val="FFFF00"/>
                </a:solidFill>
              </a:rPr>
              <a:t>, Norvège</a:t>
            </a:r>
          </a:p>
        </p:txBody>
      </p:sp>
    </p:spTree>
    <p:extLst>
      <p:ext uri="{BB962C8B-B14F-4D97-AF65-F5344CB8AC3E}">
        <p14:creationId xmlns:p14="http://schemas.microsoft.com/office/powerpoint/2010/main" val="394488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8063F9-3346-6722-B3D1-4954E0A8F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8DC6AFB2-4C93-1F60-2AD1-B8161D7561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9769" y="696150"/>
            <a:ext cx="8332461" cy="55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C4958-F4FD-DACC-52BD-B176045A50D2}"/>
              </a:ext>
            </a:extLst>
          </p:cNvPr>
          <p:cNvSpPr txBox="1"/>
          <p:nvPr/>
        </p:nvSpPr>
        <p:spPr>
          <a:xfrm>
            <a:off x="4457700" y="6276150"/>
            <a:ext cx="384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 </a:t>
            </a:r>
            <a:r>
              <a:rPr lang="fr-FR" sz="2400" b="1" dirty="0" err="1">
                <a:solidFill>
                  <a:srgbClr val="FFFF00"/>
                </a:solidFill>
              </a:rPr>
              <a:t>Iribos</a:t>
            </a:r>
            <a:r>
              <a:rPr lang="fr-FR" sz="2400" b="1" dirty="0">
                <a:solidFill>
                  <a:srgbClr val="FFFF00"/>
                </a:solidFill>
              </a:rPr>
              <a:t>, Antarctique</a:t>
            </a:r>
          </a:p>
        </p:txBody>
      </p:sp>
    </p:spTree>
    <p:extLst>
      <p:ext uri="{BB962C8B-B14F-4D97-AF65-F5344CB8AC3E}">
        <p14:creationId xmlns:p14="http://schemas.microsoft.com/office/powerpoint/2010/main" val="1622821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B5FD45-4E31-BE6B-ED8C-9F67631D0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iver, neige&#10;&#10;Description générée automatiquement">
            <a:extLst>
              <a:ext uri="{FF2B5EF4-FFF2-40B4-BE49-F238E27FC236}">
                <a16:creationId xmlns:a16="http://schemas.microsoft.com/office/drawing/2014/main" id="{D4913778-54E2-0D2C-C9F3-0DD8F2B07C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626909"/>
            <a:ext cx="8640000" cy="57622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0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A13E2A-BA3F-E347-D6DF-84314463E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5" name="Image 4" descr="Une image contenant paysage, herbe, plein air, plante&#10;&#10;Description générée automatiquement">
            <a:extLst>
              <a:ext uri="{FF2B5EF4-FFF2-40B4-BE49-F238E27FC236}">
                <a16:creationId xmlns:a16="http://schemas.microsoft.com/office/drawing/2014/main" id="{9F06F9F5-4894-E532-0F9E-E352488306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D98CB47-A0C9-96FA-D52E-A6BE2B8C4443}"/>
              </a:ext>
            </a:extLst>
          </p:cNvPr>
          <p:cNvSpPr txBox="1"/>
          <p:nvPr/>
        </p:nvSpPr>
        <p:spPr>
          <a:xfrm>
            <a:off x="5006227" y="6396335"/>
            <a:ext cx="6892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IRLANDE NATURE</a:t>
            </a:r>
          </a:p>
        </p:txBody>
      </p:sp>
    </p:spTree>
    <p:extLst>
      <p:ext uri="{BB962C8B-B14F-4D97-AF65-F5344CB8AC3E}">
        <p14:creationId xmlns:p14="http://schemas.microsoft.com/office/powerpoint/2010/main" val="250935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31DE74-A384-5A5B-EE35-049BDA9B7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nuage&#10;&#10;Description générée automatiquement">
            <a:extLst>
              <a:ext uri="{FF2B5EF4-FFF2-40B4-BE49-F238E27FC236}">
                <a16:creationId xmlns:a16="http://schemas.microsoft.com/office/drawing/2014/main" id="{ADD679C6-40C5-7091-7FE2-D73C110A1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8E2674-EB35-2312-20C0-28D0EF73D18C}"/>
              </a:ext>
            </a:extLst>
          </p:cNvPr>
          <p:cNvSpPr txBox="1"/>
          <p:nvPr/>
        </p:nvSpPr>
        <p:spPr>
          <a:xfrm>
            <a:off x="5349240" y="5737860"/>
            <a:ext cx="5177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NORVÈGE</a:t>
            </a:r>
          </a:p>
        </p:txBody>
      </p:sp>
    </p:spTree>
    <p:extLst>
      <p:ext uri="{BB962C8B-B14F-4D97-AF65-F5344CB8AC3E}">
        <p14:creationId xmlns:p14="http://schemas.microsoft.com/office/powerpoint/2010/main" val="42994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30EB41-2F67-6957-397A-7CD5018DD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forêt, plante&#10;&#10;Description générée automatiquement">
            <a:extLst>
              <a:ext uri="{FF2B5EF4-FFF2-40B4-BE49-F238E27FC236}">
                <a16:creationId xmlns:a16="http://schemas.microsoft.com/office/drawing/2014/main" id="{4D8B6299-C1BB-D39B-CF9E-D6780FD07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964D83-851A-1CFF-FC3C-1122D36250C4}"/>
              </a:ext>
            </a:extLst>
          </p:cNvPr>
          <p:cNvSpPr txBox="1"/>
          <p:nvPr/>
        </p:nvSpPr>
        <p:spPr>
          <a:xfrm>
            <a:off x="2061210" y="5703570"/>
            <a:ext cx="806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route forestière en été traversée par des rayons de soleil</a:t>
            </a:r>
          </a:p>
        </p:txBody>
      </p:sp>
    </p:spTree>
    <p:extLst>
      <p:ext uri="{BB962C8B-B14F-4D97-AF65-F5344CB8AC3E}">
        <p14:creationId xmlns:p14="http://schemas.microsoft.com/office/powerpoint/2010/main" val="245464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EBBD0E-C908-4D3A-D55F-94A9ECDEB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arbre, plein air, fleurir&#10;&#10;Description générée automatiquement">
            <a:extLst>
              <a:ext uri="{FF2B5EF4-FFF2-40B4-BE49-F238E27FC236}">
                <a16:creationId xmlns:a16="http://schemas.microsoft.com/office/drawing/2014/main" id="{ADCC6A52-6FF8-6736-1C5A-0DD53D37F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106" y="1162789"/>
            <a:ext cx="8064000" cy="453242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C4B058-4B2D-8818-EB9F-699A5EF01BA9}"/>
              </a:ext>
            </a:extLst>
          </p:cNvPr>
          <p:cNvSpPr txBox="1"/>
          <p:nvPr/>
        </p:nvSpPr>
        <p:spPr>
          <a:xfrm>
            <a:off x="3131820" y="5695211"/>
            <a:ext cx="6332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Fleur de pêcher printemps et les oiseaux </a:t>
            </a:r>
          </a:p>
        </p:txBody>
      </p:sp>
    </p:spTree>
    <p:extLst>
      <p:ext uri="{BB962C8B-B14F-4D97-AF65-F5344CB8AC3E}">
        <p14:creationId xmlns:p14="http://schemas.microsoft.com/office/powerpoint/2010/main" val="991063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011FF8-4790-BD42-849D-B2199C91B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eau, plein air&#10;&#10;Description générée automatiquement">
            <a:extLst>
              <a:ext uri="{FF2B5EF4-FFF2-40B4-BE49-F238E27FC236}">
                <a16:creationId xmlns:a16="http://schemas.microsoft.com/office/drawing/2014/main" id="{8EA6387C-56D6-00B4-C40A-78731F1D72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448" y="338688"/>
            <a:ext cx="8903062" cy="594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0B2FE-D096-96B6-EF27-C78D5166CA81}"/>
              </a:ext>
            </a:extLst>
          </p:cNvPr>
          <p:cNvSpPr txBox="1"/>
          <p:nvPr/>
        </p:nvSpPr>
        <p:spPr>
          <a:xfrm>
            <a:off x="2811780" y="6288479"/>
            <a:ext cx="9498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L'île de Helgeandsholmen au centre de Stockholm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0171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1A31BE-6AD2-FF31-44B3-3887F8E1C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plein air, eau&#10;&#10;Description générée automatiquement">
            <a:extLst>
              <a:ext uri="{FF2B5EF4-FFF2-40B4-BE49-F238E27FC236}">
                <a16:creationId xmlns:a16="http://schemas.microsoft.com/office/drawing/2014/main" id="{3BE6D0C5-8F45-DDB3-4E00-E50537F727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466" y="225242"/>
            <a:ext cx="8903068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84D11E-C7D5-93FB-9129-463CE02CC919}"/>
              </a:ext>
            </a:extLst>
          </p:cNvPr>
          <p:cNvSpPr txBox="1"/>
          <p:nvPr/>
        </p:nvSpPr>
        <p:spPr>
          <a:xfrm>
            <a:off x="2592705" y="5867523"/>
            <a:ext cx="7006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 err="1"/>
              <a:t>Blockhusudden</a:t>
            </a:r>
            <a:r>
              <a:rPr lang="fr-FR" sz="2400" b="1" dirty="0"/>
              <a:t>, pointe est de l'île de </a:t>
            </a:r>
            <a:r>
              <a:rPr lang="fr-FR" sz="2400" b="1" dirty="0" err="1"/>
              <a:t>Djurgården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861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FBEF0-B6C3-D65B-ED70-94E2FEB57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alais&#10;&#10;Description générée automatiquement">
            <a:extLst>
              <a:ext uri="{FF2B5EF4-FFF2-40B4-BE49-F238E27FC236}">
                <a16:creationId xmlns:a16="http://schemas.microsoft.com/office/drawing/2014/main" id="{54027110-5821-046C-2B86-93D8D61B9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580" y="486000"/>
            <a:ext cx="7848000" cy="588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DE0521-37EF-2F70-EEAC-220B089A4622}"/>
              </a:ext>
            </a:extLst>
          </p:cNvPr>
          <p:cNvSpPr txBox="1"/>
          <p:nvPr/>
        </p:nvSpPr>
        <p:spPr>
          <a:xfrm>
            <a:off x="9338310" y="2205990"/>
            <a:ext cx="29375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Chateau Laurier Hotel, west elevation overlooking the Rideau Canal at Ottawa, Confederation Square.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5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FA896D-7A1F-A7C3-2966-E06E7C9FD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ciel&#10;&#10;Description générée automatiquement">
            <a:extLst>
              <a:ext uri="{FF2B5EF4-FFF2-40B4-BE49-F238E27FC236}">
                <a16:creationId xmlns:a16="http://schemas.microsoft.com/office/drawing/2014/main" id="{97D5E201-4A94-DD1E-F84C-572B66496F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110" y="459000"/>
            <a:ext cx="8913404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11F1A4-E17C-C65B-455E-BE1F041E27D4}"/>
              </a:ext>
            </a:extLst>
          </p:cNvPr>
          <p:cNvSpPr txBox="1"/>
          <p:nvPr/>
        </p:nvSpPr>
        <p:spPr>
          <a:xfrm>
            <a:off x="662940" y="3291839"/>
            <a:ext cx="2114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Helsinki.</a:t>
            </a:r>
          </a:p>
        </p:txBody>
      </p:sp>
    </p:spTree>
    <p:extLst>
      <p:ext uri="{BB962C8B-B14F-4D97-AF65-F5344CB8AC3E}">
        <p14:creationId xmlns:p14="http://schemas.microsoft.com/office/powerpoint/2010/main" val="8052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3B6190-D04F-9AE9-EE3D-6BA736FE6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printemps, arbre, paysage&#10;&#10;Description générée automatiquement">
            <a:extLst>
              <a:ext uri="{FF2B5EF4-FFF2-40B4-BE49-F238E27FC236}">
                <a16:creationId xmlns:a16="http://schemas.microsoft.com/office/drawing/2014/main" id="{F7239F6F-16B4-2789-A558-EE5B264852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000" y="897969"/>
            <a:ext cx="7596000" cy="50620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944AEF-9968-5AC5-1C6C-EBED61C33FAD}"/>
              </a:ext>
            </a:extLst>
          </p:cNvPr>
          <p:cNvSpPr txBox="1"/>
          <p:nvPr/>
        </p:nvSpPr>
        <p:spPr>
          <a:xfrm>
            <a:off x="3344610" y="6080760"/>
            <a:ext cx="6549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Thaïlande Tropique Chute d'eau Falaise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1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775C6-5A37-F8FD-F8C2-ED6DAEF14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5EE8E0A5-91A4-C5FA-B19F-0267FD5F3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2831" y="1161533"/>
            <a:ext cx="8066338" cy="45349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048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C5E9C3-26F3-954D-AC3C-AA11CA1CC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4B4FB8E2-6764-15CE-42ED-9C83C184B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834" y="783000"/>
            <a:ext cx="7056000" cy="52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6F2B5E-54C4-42A5-7397-6CC1B3D3C1EB}"/>
              </a:ext>
            </a:extLst>
          </p:cNvPr>
          <p:cNvSpPr txBox="1"/>
          <p:nvPr/>
        </p:nvSpPr>
        <p:spPr>
          <a:xfrm>
            <a:off x="4640580" y="6160769"/>
            <a:ext cx="7395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île paradisiaque</a:t>
            </a:r>
          </a:p>
        </p:txBody>
      </p:sp>
    </p:spTree>
    <p:extLst>
      <p:ext uri="{BB962C8B-B14F-4D97-AF65-F5344CB8AC3E}">
        <p14:creationId xmlns:p14="http://schemas.microsoft.com/office/powerpoint/2010/main" val="31248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3998AB-B2D1-7EB2-58E3-B41F9E90B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Reliefs côtiers et océaniques, eau&#10;&#10;Description générée automatiquement">
            <a:extLst>
              <a:ext uri="{FF2B5EF4-FFF2-40B4-BE49-F238E27FC236}">
                <a16:creationId xmlns:a16="http://schemas.microsoft.com/office/drawing/2014/main" id="{14A9B378-E690-71AE-8212-66639D879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395111"/>
            <a:ext cx="10240000" cy="576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373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B656F7-504F-2963-152D-426DF459E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arbre, paysage&#10;&#10;Description générée automatiquement">
            <a:extLst>
              <a:ext uri="{FF2B5EF4-FFF2-40B4-BE49-F238E27FC236}">
                <a16:creationId xmlns:a16="http://schemas.microsoft.com/office/drawing/2014/main" id="{AE25DE47-A5BF-D232-CA31-F287AF8CF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9155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568328-FADF-1079-E03F-492149D24B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nuage&#10;&#10;Description générée automatiquement">
            <a:extLst>
              <a:ext uri="{FF2B5EF4-FFF2-40B4-BE49-F238E27FC236}">
                <a16:creationId xmlns:a16="http://schemas.microsoft.com/office/drawing/2014/main" id="{5A84B208-1022-0C0F-FBA6-115EDF96B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549000"/>
            <a:ext cx="10240000" cy="576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98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E9533C-07BC-CFA9-F4BB-3402010D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horizon&#10;&#10;Description générée automatiquement">
            <a:extLst>
              <a:ext uri="{FF2B5EF4-FFF2-40B4-BE49-F238E27FC236}">
                <a16:creationId xmlns:a16="http://schemas.microsoft.com/office/drawing/2014/main" id="{6556CBBD-EB1C-C55C-C7CA-600678C9DE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085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0C9D45-964C-C62B-ADA2-8EDC2DE2F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peinture&#10;&#10;Description générée automatiquement">
            <a:extLst>
              <a:ext uri="{FF2B5EF4-FFF2-40B4-BE49-F238E27FC236}">
                <a16:creationId xmlns:a16="http://schemas.microsoft.com/office/drawing/2014/main" id="{12AF2BC8-C349-A421-1375-A6167FD068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390" y="549000"/>
            <a:ext cx="1024000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90372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D50B0-36DC-3EE4-BA32-72D426405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Station de montagne&#10;&#10;Description générée automatiquement">
            <a:extLst>
              <a:ext uri="{FF2B5EF4-FFF2-40B4-BE49-F238E27FC236}">
                <a16:creationId xmlns:a16="http://schemas.microsoft.com/office/drawing/2014/main" id="{97FDA781-0598-5753-AD8D-558407A1D0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549000"/>
            <a:ext cx="1024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0710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25057C-52F5-6E82-4844-991EDB5BE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girafe, plein air, arbre&#10;&#10;Description générée automatiquement">
            <a:extLst>
              <a:ext uri="{FF2B5EF4-FFF2-40B4-BE49-F238E27FC236}">
                <a16:creationId xmlns:a16="http://schemas.microsoft.com/office/drawing/2014/main" id="{71A3EBC4-1A07-E547-8595-3E7BBB01FE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412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94062-A306-F028-2ABA-3E049E7BF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avé, ruelle&#10;&#10;Description générée automatiquement">
            <a:extLst>
              <a:ext uri="{FF2B5EF4-FFF2-40B4-BE49-F238E27FC236}">
                <a16:creationId xmlns:a16="http://schemas.microsoft.com/office/drawing/2014/main" id="{A359C27E-1B74-FAA1-D8D5-E6546EA89C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84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4EA26-0385-680E-5835-F2257AABF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sculpture, plein air, bâtiment&#10;&#10;Description générée automatiquement">
            <a:extLst>
              <a:ext uri="{FF2B5EF4-FFF2-40B4-BE49-F238E27FC236}">
                <a16:creationId xmlns:a16="http://schemas.microsoft.com/office/drawing/2014/main" id="{555EA4D2-DFBA-B262-B11E-7A7578353C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1265175"/>
            <a:ext cx="8100000" cy="4556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79E892-360B-0869-EBDF-48E96D84CB57}"/>
              </a:ext>
            </a:extLst>
          </p:cNvPr>
          <p:cNvSpPr txBox="1"/>
          <p:nvPr/>
        </p:nvSpPr>
        <p:spPr>
          <a:xfrm>
            <a:off x="3040380" y="741955"/>
            <a:ext cx="8641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Divers Photos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4D65B33-3C7A-E567-C26A-BD3E4DDB8DF6}"/>
              </a:ext>
            </a:extLst>
          </p:cNvPr>
          <p:cNvSpPr txBox="1"/>
          <p:nvPr/>
        </p:nvSpPr>
        <p:spPr>
          <a:xfrm>
            <a:off x="2251710" y="5885212"/>
            <a:ext cx="8892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61898C6-DCBC-B34C-F4B0-B273CE1066B5}"/>
              </a:ext>
            </a:extLst>
          </p:cNvPr>
          <p:cNvSpPr txBox="1"/>
          <p:nvPr/>
        </p:nvSpPr>
        <p:spPr>
          <a:xfrm>
            <a:off x="8686800" y="5854435"/>
            <a:ext cx="3337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4162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175</Words>
  <Application>Microsoft Office PowerPoint</Application>
  <PresentationFormat>Grand écran</PresentationFormat>
  <Paragraphs>24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2024-02-25T05:57:16Z</dcterms:created>
  <dcterms:modified xsi:type="dcterms:W3CDTF">2024-02-25T09:22:25Z</dcterms:modified>
</cp:coreProperties>
</file>