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93" r:id="rId3"/>
    <p:sldId id="262" r:id="rId4"/>
    <p:sldId id="265" r:id="rId5"/>
    <p:sldId id="266" r:id="rId6"/>
    <p:sldId id="273" r:id="rId7"/>
    <p:sldId id="278" r:id="rId8"/>
    <p:sldId id="277" r:id="rId9"/>
    <p:sldId id="294" r:id="rId10"/>
    <p:sldId id="295" r:id="rId11"/>
    <p:sldId id="290" r:id="rId12"/>
    <p:sldId id="289" r:id="rId13"/>
    <p:sldId id="288" r:id="rId14"/>
    <p:sldId id="287" r:id="rId15"/>
    <p:sldId id="286" r:id="rId16"/>
    <p:sldId id="285" r:id="rId17"/>
    <p:sldId id="263" r:id="rId18"/>
    <p:sldId id="282" r:id="rId19"/>
    <p:sldId id="284" r:id="rId20"/>
    <p:sldId id="280" r:id="rId21"/>
    <p:sldId id="276" r:id="rId22"/>
    <p:sldId id="291" r:id="rId23"/>
    <p:sldId id="314" r:id="rId2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70" d="100"/>
          <a:sy n="70" d="100"/>
        </p:scale>
        <p:origin x="738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19910EE-7299-4C0B-8D68-4740B005FB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2581BE21-48FC-4295-99C6-89580E2AA9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BD84963-7254-4437-9E81-FBEE59D95F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26.02.2024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2679C23-6162-4434-B851-E429E9D872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B1B8C93-5B14-4E6E-B03A-F3908D6C06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540140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3C473377-F26D-4C42-51AE-62DD2936FD1F}"/>
              </a:ext>
            </a:extLst>
          </p:cNvPr>
          <p:cNvSpPr/>
          <p:nvPr/>
        </p:nvSpPr>
        <p:spPr>
          <a:xfrm>
            <a:off x="-168696" y="2348880"/>
            <a:ext cx="12360696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Harley Davidson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2000"/>
    </mc:Choice>
    <mc:Fallback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FCB64315-8AC1-474E-A432-7EFBF220FE9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8" name="Rectangle 9">
            <a:extLst>
              <a:ext uri="{FF2B5EF4-FFF2-40B4-BE49-F238E27FC236}">
                <a16:creationId xmlns:a16="http://schemas.microsoft.com/office/drawing/2014/main" id="{46233513-24CA-4BCF-9E87-D2C8A5E8174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9" name="WordArt 13">
            <a:extLst>
              <a:ext uri="{FF2B5EF4-FFF2-40B4-BE49-F238E27FC236}">
                <a16:creationId xmlns:a16="http://schemas.microsoft.com/office/drawing/2014/main" id="{3920B283-D86C-47A8-BAF8-9000C8ABBA09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791744" y="836712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WordArt 14">
            <a:extLst>
              <a:ext uri="{FF2B5EF4-FFF2-40B4-BE49-F238E27FC236}">
                <a16:creationId xmlns:a16="http://schemas.microsoft.com/office/drawing/2014/main" id="{E8D8113E-92A1-43D8-A33B-748A1F5DD78C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4132380" y="2060848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2761865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7000">
        <p:split orient="vert"/>
        <p:sndAc>
          <p:stSnd loop="1">
            <p:snd r:embed="rId2" name="10.Younger than love.wav"/>
          </p:stSnd>
        </p:sndAc>
      </p:transition>
    </mc:Choice>
    <mc:Fallback>
      <p:transition spd="slow" advClick="0" advTm="17000">
        <p:split orient="vert"/>
        <p:sndAc>
          <p:stSnd loop="1">
            <p:snd r:embed="rId2" name="10.Younger than lov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2B1847B7-58BE-46AA-A952-93CD51C020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5" cy="5571065"/>
          </a:xfrm>
          <a:prstGeom prst="rect">
            <a:avLst/>
          </a:prstGeom>
        </p:spPr>
      </p:pic>
      <p:sp>
        <p:nvSpPr>
          <p:cNvPr id="3" name="WordArt 4">
            <a:extLst>
              <a:ext uri="{FF2B5EF4-FFF2-40B4-BE49-F238E27FC236}">
                <a16:creationId xmlns:a16="http://schemas.microsoft.com/office/drawing/2014/main" id="{1C2A324A-C1B8-4E16-9981-F23F6315F739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951984" y="1268760"/>
            <a:ext cx="3889375" cy="2016125"/>
          </a:xfrm>
          <a:prstGeom prst="rect">
            <a:avLst/>
          </a:prstGeom>
        </p:spPr>
        <p:txBody>
          <a:bodyPr spcFirstLastPara="1" wrap="none" fromWordArt="1">
            <a:prstTxWarp prst="textArchUp">
              <a:avLst>
                <a:gd name="adj" fmla="val 10800000"/>
              </a:avLst>
            </a:prstTxWarp>
          </a:bodyPr>
          <a:lstStyle/>
          <a:p>
            <a:pPr algn="ctr"/>
            <a:r>
              <a:rPr lang="cs-CZ" sz="6000" b="1" kern="10" dirty="0" err="1">
                <a:ln w="19050">
                  <a:solidFill>
                    <a:schemeClr val="bg1"/>
                  </a:solidFill>
                  <a:round/>
                  <a:headEnd/>
                  <a:tailEnd/>
                </a:ln>
                <a:effectLst>
                  <a:outerShdw dist="45791" dir="2021404" algn="ctr" rotWithShape="0">
                    <a:srgbClr val="9999FF"/>
                  </a:outerShdw>
                </a:effectLst>
                <a:latin typeface="Black Chancery"/>
              </a:rPr>
              <a:t>Harley</a:t>
            </a:r>
            <a:r>
              <a:rPr lang="cs-CZ" sz="6000" b="1" kern="10" dirty="0">
                <a:ln w="19050">
                  <a:solidFill>
                    <a:schemeClr val="bg1"/>
                  </a:solidFill>
                  <a:round/>
                  <a:headEnd/>
                  <a:tailEnd/>
                </a:ln>
                <a:effectLst>
                  <a:outerShdw dist="45791" dir="2021404" algn="ctr" rotWithShape="0">
                    <a:srgbClr val="9999FF"/>
                  </a:outerShdw>
                </a:effectLst>
                <a:latin typeface="Black Chancery"/>
              </a:rPr>
              <a:t> </a:t>
            </a:r>
            <a:r>
              <a:rPr lang="cs-CZ" sz="6000" b="1" kern="10" dirty="0" err="1">
                <a:ln w="19050">
                  <a:solidFill>
                    <a:schemeClr val="bg1"/>
                  </a:solidFill>
                  <a:round/>
                  <a:headEnd/>
                  <a:tailEnd/>
                </a:ln>
                <a:effectLst>
                  <a:outerShdw dist="45791" dir="2021404" algn="ctr" rotWithShape="0">
                    <a:srgbClr val="9999FF"/>
                  </a:outerShdw>
                </a:effectLst>
                <a:latin typeface="Black Chancery"/>
              </a:rPr>
              <a:t>Davidson</a:t>
            </a:r>
            <a:endParaRPr lang="cs-CZ" sz="6000" b="1" kern="10" dirty="0">
              <a:ln w="19050">
                <a:solidFill>
                  <a:schemeClr val="bg1"/>
                </a:solidFill>
                <a:round/>
                <a:headEnd/>
                <a:tailEnd/>
              </a:ln>
              <a:effectLst>
                <a:outerShdw dist="45791" dir="2021404" algn="ctr" rotWithShape="0">
                  <a:srgbClr val="9999FF"/>
                </a:outerShdw>
              </a:effectLst>
              <a:latin typeface="Black Chancery"/>
            </a:endParaRPr>
          </a:p>
        </p:txBody>
      </p:sp>
      <p:sp>
        <p:nvSpPr>
          <p:cNvPr id="4" name="Rectangle 9">
            <a:extLst>
              <a:ext uri="{FF2B5EF4-FFF2-40B4-BE49-F238E27FC236}">
                <a16:creationId xmlns:a16="http://schemas.microsoft.com/office/drawing/2014/main" id="{00CA1AB6-C276-4610-BAE2-42C8CB99865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69976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9000">
        <p:split orient="vert"/>
      </p:transition>
    </mc:Choice>
    <mc:Fallback xmlns="">
      <p:transition spd="slow" advClick="0" advTm="9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456CED28-5C51-4EC3-A2DE-16ED37F0406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5"/>
          </a:xfrm>
          <a:prstGeom prst="rect">
            <a:avLst/>
          </a:prstGeom>
        </p:spPr>
      </p:pic>
      <p:sp>
        <p:nvSpPr>
          <p:cNvPr id="5" name="Rectangle 9">
            <a:extLst>
              <a:ext uri="{FF2B5EF4-FFF2-40B4-BE49-F238E27FC236}">
                <a16:creationId xmlns:a16="http://schemas.microsoft.com/office/drawing/2014/main" id="{3A24C521-D260-4F0A-A0B0-115942439B6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32680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C5111534-542F-454F-BEE5-9B9525F004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852553D1-A3DE-4A5D-844C-BF7DA544F7E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02074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7000"/>
    </mc:Choice>
    <mc:Fallback xmlns="">
      <p:transition advClick="0" advTm="700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8DB3483A-73F3-442D-B2D8-6E4B4F52EF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314767EB-A21A-400E-906D-876F8F58895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7000"/>
    </mc:Choice>
    <mc:Fallback xmlns="">
      <p:transition advClick="0" advTm="700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755D4BE1-2362-4638-9B3E-E1A0F6A0D3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A863A623-4E52-483E-9662-1270B8767AC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44018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2EFE14D5-B4CB-4AFF-ABFE-460894575A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EDE374B3-5CB5-40E4-B94F-69AEB095081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19268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777D0F90-C65B-4191-9F16-E1959D637B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46402328-B585-4CD6-A6DE-09DD1EE03D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08413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5CE5FF94-1B2C-414F-B9D2-E03EB841A7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96D6A6B2-A6FE-4164-BEA3-A3A4C1C0631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7663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15A7D960-62A5-4E8F-9023-C33BD8310E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5BAF9496-12A0-4C6A-95FA-226E217E31A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2516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16F7F15C-F671-4491-8C69-7BF8C671FD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6D06C3B6-1256-402A-865F-98B647D35B0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22309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A94D526B-E600-4F9C-98E6-591CA4C159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73292BB2-36C9-4E97-8FF0-338977A9ACB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69169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0F45A8C0-DF2D-451A-9B2B-00D4EF38E8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5E094386-6833-4EB5-9ACA-0C4AB0A10E5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84030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147B671A-40BE-4274-9CDE-16B181A08E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92442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DB46379E-1C93-482B-8C5C-C74ED84670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2"/>
            <a:ext cx="10905064" cy="5571071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26849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8000"/>
    </mc:Choice>
    <mc:Fallback xmlns="">
      <p:transition advClick="0" advTm="8000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8362DB58-32DC-4B98-909F-10C20EB53E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9CD9B363-B991-47A4-BE76-ADCC152EC43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92358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8000"/>
    </mc:Choice>
    <mc:Fallback xmlns="">
      <p:transition advClick="0" advTm="8000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62879F14-EFE0-48FC-B379-8457A163E1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7F17B3D1-F831-4CF1-B655-0D21721974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2247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7000"/>
    </mc:Choice>
    <mc:Fallback xmlns="">
      <p:transition advClick="0" advTm="7000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A85F288B-D040-4551-B9B9-6AD093DE3D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E81A0352-F836-44FF-B8E8-79CE48FBECE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0697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8000"/>
    </mc:Choice>
    <mc:Fallback xmlns="">
      <p:transition advClick="0" advTm="8000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BAF27957-7C65-4AA5-8AA7-EFB5F902A0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6D4F9132-0784-4336-B6D2-ACBC9BF922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87710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8000"/>
    </mc:Choice>
    <mc:Fallback xmlns="">
      <p:transition advClick="0" advTm="8000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38039319-A9DB-4AAE-981B-06C4E8A066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56746C73-2CC1-4935-838C-127AA748420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09428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7000"/>
    </mc:Choice>
    <mc:Fallback xmlns="">
      <p:transition advClick="0" advTm="7000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85A6D35F-BB6E-49EA-B909-5921DBE688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pic>
        <p:nvPicPr>
          <p:cNvPr id="3" name="Picture 6">
            <a:extLst>
              <a:ext uri="{FF2B5EF4-FFF2-40B4-BE49-F238E27FC236}">
                <a16:creationId xmlns:a16="http://schemas.microsoft.com/office/drawing/2014/main" id="{64087A4C-F155-4B28-8996-1602A0B78C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5505" y="747286"/>
            <a:ext cx="1636171" cy="16361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9">
            <a:extLst>
              <a:ext uri="{FF2B5EF4-FFF2-40B4-BE49-F238E27FC236}">
                <a16:creationId xmlns:a16="http://schemas.microsoft.com/office/drawing/2014/main" id="{27D66454-CC72-447A-BD6D-048F0D2E453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52769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F6CC265D-0065-49E5-BCB2-0FE16E96DB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7" y="548680"/>
            <a:ext cx="10853133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pic>
        <p:nvPicPr>
          <p:cNvPr id="3" name="Picture 6">
            <a:extLst>
              <a:ext uri="{FF2B5EF4-FFF2-40B4-BE49-F238E27FC236}">
                <a16:creationId xmlns:a16="http://schemas.microsoft.com/office/drawing/2014/main" id="{9FB9E655-8401-488D-A934-5C466DF06E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1424" y="584207"/>
            <a:ext cx="1636171" cy="16361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79817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2" name="Obrázek 1">
            <a:extLst>
              <a:ext uri="{FF2B5EF4-FFF2-40B4-BE49-F238E27FC236}">
                <a16:creationId xmlns:a16="http://schemas.microsoft.com/office/drawing/2014/main" id="{B17E8CEF-3EE6-B053-027D-55D9ACE15D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94108"/>
            <a:ext cx="10801200" cy="5686853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3" name="Obdélník 2">
            <a:extLst>
              <a:ext uri="{FF2B5EF4-FFF2-40B4-BE49-F238E27FC236}">
                <a16:creationId xmlns:a16="http://schemas.microsoft.com/office/drawing/2014/main" id="{70511363-5907-BDA0-67A4-398C00A00E98}"/>
              </a:ext>
            </a:extLst>
          </p:cNvPr>
          <p:cNvSpPr/>
          <p:nvPr/>
        </p:nvSpPr>
        <p:spPr>
          <a:xfrm>
            <a:off x="3359696" y="677039"/>
            <a:ext cx="3404592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chemeClr val="bg1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Have </a:t>
            </a:r>
          </a:p>
          <a:p>
            <a:pPr algn="ctr"/>
            <a:r>
              <a:rPr lang="cs-CZ" sz="3600" b="1" cap="none" spc="0" dirty="0">
                <a:ln w="11430"/>
                <a:solidFill>
                  <a:schemeClr val="bg1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nice</a:t>
            </a:r>
          </a:p>
          <a:p>
            <a:pPr algn="ctr"/>
            <a:r>
              <a:rPr lang="cs-CZ" sz="3600" b="1" cap="none" spc="0" dirty="0">
                <a:ln w="11430"/>
                <a:solidFill>
                  <a:schemeClr val="bg1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3600" b="1" cap="none" spc="0" dirty="0" err="1">
                <a:ln w="11430"/>
                <a:solidFill>
                  <a:schemeClr val="bg1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day</a:t>
            </a:r>
            <a:endParaRPr lang="cs-CZ" sz="3600" b="1" cap="none" spc="0" dirty="0">
              <a:ln w="11430"/>
              <a:solidFill>
                <a:schemeClr val="bg1">
                  <a:lumMod val="7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4" name="Picture 6">
            <a:extLst>
              <a:ext uri="{FF2B5EF4-FFF2-40B4-BE49-F238E27FC236}">
                <a16:creationId xmlns:a16="http://schemas.microsoft.com/office/drawing/2014/main" id="{39E05DBB-850C-6CB4-0FE3-64BE665D04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9463" y="677039"/>
            <a:ext cx="1636171" cy="16361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269</TotalTime>
  <Words>30</Words>
  <Application>Microsoft Office PowerPoint</Application>
  <PresentationFormat>Širokoúhlá obrazovka</PresentationFormat>
  <Paragraphs>9</Paragraphs>
  <Slides>23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23</vt:i4>
      </vt:variant>
    </vt:vector>
  </HeadingPairs>
  <TitlesOfParts>
    <vt:vector size="27" baseType="lpstr">
      <vt:lpstr>Arial</vt:lpstr>
      <vt:lpstr>Black Chancery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Jan Yatata</cp:lastModifiedBy>
  <cp:revision>97</cp:revision>
  <dcterms:created xsi:type="dcterms:W3CDTF">2020-02-21T13:54:42Z</dcterms:created>
  <dcterms:modified xsi:type="dcterms:W3CDTF">2024-02-26T17:13:41Z</dcterms:modified>
</cp:coreProperties>
</file>