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55212" y="1536174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Zvířátka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Animals 2 Zvířátka">
            <a:hlinkClick r:id="" action="ppaction://media"/>
            <a:extLst>
              <a:ext uri="{FF2B5EF4-FFF2-40B4-BE49-F238E27FC236}">
                <a16:creationId xmlns:a16="http://schemas.microsoft.com/office/drawing/2014/main" id="{8FDFDA6E-382C-5531-465A-620E28A0AA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47864" y="159921"/>
            <a:ext cx="3528392" cy="543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6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16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2024-02-25T16:54:50Z</dcterms:modified>
</cp:coreProperties>
</file>