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68860" y="1536174"/>
            <a:ext cx="9102436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Animals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Zvířátka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imals 1 Zvířátka">
            <a:hlinkClick r:id="" action="ppaction://media"/>
            <a:extLst>
              <a:ext uri="{FF2B5EF4-FFF2-40B4-BE49-F238E27FC236}">
                <a16:creationId xmlns:a16="http://schemas.microsoft.com/office/drawing/2014/main" id="{8A391884-4364-3A8C-C25D-4268E8D0AEF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419872" y="-315416"/>
            <a:ext cx="3528391" cy="610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281</TotalTime>
  <Words>17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2024-02-25T16:49:07Z</dcterms:modified>
</cp:coreProperties>
</file>