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73" r:id="rId5"/>
    <p:sldId id="264" r:id="rId6"/>
    <p:sldId id="281" r:id="rId7"/>
    <p:sldId id="278" r:id="rId8"/>
    <p:sldId id="285" r:id="rId9"/>
    <p:sldId id="305" r:id="rId10"/>
    <p:sldId id="291" r:id="rId11"/>
    <p:sldId id="301" r:id="rId12"/>
    <p:sldId id="303" r:id="rId13"/>
    <p:sldId id="304" r:id="rId14"/>
    <p:sldId id="302" r:id="rId15"/>
    <p:sldId id="293" r:id="rId16"/>
    <p:sldId id="298" r:id="rId17"/>
    <p:sldId id="300" r:id="rId18"/>
    <p:sldId id="299" r:id="rId19"/>
    <p:sldId id="297" r:id="rId20"/>
    <p:sldId id="296" r:id="rId21"/>
    <p:sldId id="295" r:id="rId22"/>
    <p:sldId id="294" r:id="rId23"/>
    <p:sldId id="292" r:id="rId24"/>
    <p:sldId id="288" r:id="rId25"/>
    <p:sldId id="287" r:id="rId26"/>
    <p:sldId id="289" r:id="rId27"/>
    <p:sldId id="290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8.jpg"/><Relationship Id="rId4" Type="http://schemas.openxmlformats.org/officeDocument/2006/relationships/hyperlink" Target="http://www.yatata-blog.e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DDA2DFDD-547B-4B92-9C63-622B76DC49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FF5EF4C8-0927-4D42-8754-094BBD6739B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888088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202CF625-8F9D-4342-AB82-0BC3D098486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228724" y="191683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country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countr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037B5408-FA19-4C85-97E4-8EEA507AA4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336" y="6381328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tractors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tractoren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Tracteurs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Traktoren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Tractores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Tratores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Tractoare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traktorok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Traktörler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traktorit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pic>
        <p:nvPicPr>
          <p:cNvPr id="3" name="Picture 9">
            <a:extLst>
              <a:ext uri="{FF2B5EF4-FFF2-40B4-BE49-F238E27FC236}">
                <a16:creationId xmlns:a16="http://schemas.microsoft.com/office/drawing/2014/main" id="{C832BE5D-EE8E-4178-B034-EA69132027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EC41EB19-0BFE-4765-A318-D507B28F9C81}"/>
              </a:ext>
            </a:extLst>
          </p:cNvPr>
          <p:cNvSpPr/>
          <p:nvPr/>
        </p:nvSpPr>
        <p:spPr>
          <a:xfrm>
            <a:off x="7608168" y="4723636"/>
            <a:ext cx="3744416" cy="156966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Traktory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5 </a:t>
            </a:r>
            <a:endParaRPr lang="es-ES" sz="4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>
            <a:extLst>
              <a:ext uri="{FF2B5EF4-FFF2-40B4-BE49-F238E27FC236}">
                <a16:creationId xmlns:a16="http://schemas.microsoft.com/office/drawing/2014/main" id="{9F7DDF1A-3DAD-4BC0-BA94-650A552AF2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B628032-6435-40F4-A2B6-BE9D422F1B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8FE8781-AAAB-47A9-9587-C1666DFCBB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517CEA9-16A0-4D61-A6A8-FFF2DEAC52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083E5CC-6256-4ED6-B75E-0971E3C337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35157C7-A304-4143-8256-5764A0771D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5715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4C1CC83-F064-4258-97DF-2A6058E375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100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404BFD2-9666-4A65-BDBD-9CEC458FF3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4804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01B42C8-5EDC-471A-B0A6-8CEF5990E2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7392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4ED19B18-879D-4516-8162-1167B21437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6633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FF63AA5-4019-4303-A627-E214206D7D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221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DDCFE37-4D27-4203-A0E4-460115DF7F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9816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271C132-6EE3-49C5-8987-B3A9575111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16178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5562503-CA38-480B-9235-2CD2AAB006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1719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EE0803B-B866-4501-A60A-C9C3ACBFB9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5512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D255B63-1B64-4DFC-9C60-51C3E72611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1169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8CE1676-2B81-4AF8-9742-2FDB1A9CBE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27021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0137CAC-35FA-4482-ACD0-22C0BD6B23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937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9B4985F1-F091-4405-B2BA-44B06FAF8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8167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3BD51F8-D59D-407B-B27A-EC3E1D96BC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4239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29280FB-9EDD-45F5-85BB-668B1FB1E9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3C79ACB-E10A-4A41-99B8-DF4E50D20A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30B8B44-F699-4D8F-8B4D-93494BCBD2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www.yatata-blog.eu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97C74BE6-453D-4512-B580-397D6AE9F12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07877"/>
            <a:ext cx="10801200" cy="4976131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CB08D648-7FF4-42D1-9B9D-AAF85510084B}"/>
              </a:ext>
            </a:extLst>
          </p:cNvPr>
          <p:cNvSpPr/>
          <p:nvPr/>
        </p:nvSpPr>
        <p:spPr>
          <a:xfrm>
            <a:off x="4612356" y="4945797"/>
            <a:ext cx="2967287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032AE581-F7A5-45AA-A982-186364230FC0}"/>
              </a:ext>
            </a:extLst>
          </p:cNvPr>
          <p:cNvSpPr/>
          <p:nvPr/>
        </p:nvSpPr>
        <p:spPr>
          <a:xfrm>
            <a:off x="695399" y="4922163"/>
            <a:ext cx="293404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CC1F200E-C0F5-4A5B-9ECA-5FC335332829}"/>
              </a:ext>
            </a:extLst>
          </p:cNvPr>
          <p:cNvSpPr/>
          <p:nvPr/>
        </p:nvSpPr>
        <p:spPr>
          <a:xfrm>
            <a:off x="9552384" y="4933980"/>
            <a:ext cx="1838602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77F52890-6E30-4EDB-98ED-048B7F4B2605}"/>
              </a:ext>
            </a:extLst>
          </p:cNvPr>
          <p:cNvSpPr/>
          <p:nvPr/>
        </p:nvSpPr>
        <p:spPr>
          <a:xfrm>
            <a:off x="698669" y="492090"/>
            <a:ext cx="4420771" cy="101566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7473DFAB-F785-4F60-B8AE-CE81FEC81139}"/>
              </a:ext>
            </a:extLst>
          </p:cNvPr>
          <p:cNvSpPr/>
          <p:nvPr/>
        </p:nvSpPr>
        <p:spPr>
          <a:xfrm>
            <a:off x="7549083" y="445923"/>
            <a:ext cx="4420771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7" name="3 Rectángulo">
            <a:extLst>
              <a:ext uri="{FF2B5EF4-FFF2-40B4-BE49-F238E27FC236}">
                <a16:creationId xmlns:a16="http://schemas.microsoft.com/office/drawing/2014/main" id="{16E5E981-A13F-4D57-8E72-FFAEB16C52C0}"/>
              </a:ext>
            </a:extLst>
          </p:cNvPr>
          <p:cNvSpPr/>
          <p:nvPr/>
        </p:nvSpPr>
        <p:spPr>
          <a:xfrm>
            <a:off x="4727848" y="761195"/>
            <a:ext cx="3687914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3" grpId="0"/>
      <p:bldP spid="14" grpId="0"/>
      <p:bldP spid="15" grpId="0"/>
      <p:bldP spid="16" grpId="0"/>
      <p:bldP spid="17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221</TotalTime>
  <Words>79</Words>
  <Application>Microsoft Office PowerPoint</Application>
  <PresentationFormat>Širokoúhlá obrazovka</PresentationFormat>
  <Paragraphs>14</Paragraphs>
  <Slides>27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32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66</cp:revision>
  <dcterms:created xsi:type="dcterms:W3CDTF">2020-02-21T13:54:42Z</dcterms:created>
  <dcterms:modified xsi:type="dcterms:W3CDTF">2021-02-10T15:53:37Z</dcterms:modified>
</cp:coreProperties>
</file>