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264" r:id="rId6"/>
    <p:sldId id="304" r:id="rId7"/>
    <p:sldId id="313" r:id="rId8"/>
    <p:sldId id="312" r:id="rId9"/>
    <p:sldId id="311" r:id="rId10"/>
    <p:sldId id="310" r:id="rId11"/>
    <p:sldId id="309" r:id="rId12"/>
    <p:sldId id="308" r:id="rId13"/>
    <p:sldId id="307" r:id="rId14"/>
    <p:sldId id="305" r:id="rId15"/>
    <p:sldId id="306" r:id="rId16"/>
    <p:sldId id="302" r:id="rId17"/>
    <p:sldId id="303" r:id="rId18"/>
    <p:sldId id="301" r:id="rId19"/>
    <p:sldId id="300" r:id="rId20"/>
    <p:sldId id="299" r:id="rId21"/>
    <p:sldId id="298" r:id="rId22"/>
    <p:sldId id="297" r:id="rId23"/>
    <p:sldId id="296" r:id="rId24"/>
    <p:sldId id="295" r:id="rId25"/>
    <p:sldId id="294" r:id="rId26"/>
    <p:sldId id="293" r:id="rId27"/>
    <p:sldId id="292" r:id="rId28"/>
    <p:sldId id="291" r:id="rId29"/>
    <p:sldId id="281" r:id="rId30"/>
    <p:sldId id="278" r:id="rId31"/>
    <p:sldId id="285" r:id="rId32"/>
    <p:sldId id="288" r:id="rId33"/>
    <p:sldId id="287" r:id="rId34"/>
    <p:sldId id="289" r:id="rId35"/>
    <p:sldId id="290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6.jpeg"/><Relationship Id="rId4" Type="http://schemas.openxmlformats.org/officeDocument/2006/relationships/hyperlink" Target="http://www.yatata-blog.e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CEC609FD-F397-47C7-8FF4-A4FC3E88A9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D7DF1846-82D6-4AF2-BD94-887ADBA518A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636720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9613624F-6DC0-4586-9604-9F93676446E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863752" y="171486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From where I stand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From where I sta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983DCB89-BE09-4629-9114-2B162B6B64C7}"/>
              </a:ext>
            </a:extLst>
          </p:cNvPr>
          <p:cNvSpPr/>
          <p:nvPr/>
        </p:nvSpPr>
        <p:spPr>
          <a:xfrm>
            <a:off x="0" y="5445224"/>
            <a:ext cx="12192000" cy="141277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6">
            <a:extLst>
              <a:ext uri="{FF2B5EF4-FFF2-40B4-BE49-F238E27FC236}">
                <a16:creationId xmlns:a16="http://schemas.microsoft.com/office/drawing/2014/main" id="{D428A4BA-4B4A-468D-AEDB-24DE6FC775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5400" y="4746194"/>
            <a:ext cx="11831960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dirty="0">
                <a:solidFill>
                  <a:srgbClr val="C00000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cs-CZ" altLang="cs-CZ" b="1" dirty="0">
              <a:solidFill>
                <a:srgbClr val="C0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C00000"/>
                </a:solidFill>
              </a:rPr>
              <a:t>   </a:t>
            </a:r>
            <a:r>
              <a:rPr lang="cs-CZ" altLang="cs-CZ" b="1" dirty="0" err="1">
                <a:solidFill>
                  <a:srgbClr val="C00000"/>
                </a:solidFill>
              </a:rPr>
              <a:t>Historic</a:t>
            </a:r>
            <a:r>
              <a:rPr lang="cs-CZ" altLang="cs-CZ" b="1" dirty="0">
                <a:solidFill>
                  <a:srgbClr val="C00000"/>
                </a:solidFill>
              </a:rPr>
              <a:t> </a:t>
            </a:r>
            <a:r>
              <a:rPr lang="cs-CZ" altLang="cs-CZ" b="1" dirty="0" err="1">
                <a:solidFill>
                  <a:srgbClr val="C00000"/>
                </a:solidFill>
              </a:rPr>
              <a:t>vehicles</a:t>
            </a:r>
            <a:r>
              <a:rPr lang="cs-CZ" altLang="cs-CZ" b="1" dirty="0">
                <a:solidFill>
                  <a:srgbClr val="C00000"/>
                </a:solidFill>
              </a:rPr>
              <a:t>    </a:t>
            </a:r>
            <a:r>
              <a:rPr lang="fr-FR" altLang="cs-CZ" b="1" dirty="0">
                <a:solidFill>
                  <a:srgbClr val="C00000"/>
                </a:solidFill>
              </a:rPr>
              <a:t>Véhicules historiques</a:t>
            </a:r>
            <a:r>
              <a:rPr lang="cs-CZ" altLang="cs-CZ" b="1" dirty="0">
                <a:solidFill>
                  <a:srgbClr val="C00000"/>
                </a:solidFill>
              </a:rPr>
              <a:t>   H</a:t>
            </a:r>
            <a:r>
              <a:rPr lang="nl-NL" altLang="cs-CZ" b="1" dirty="0">
                <a:solidFill>
                  <a:srgbClr val="C00000"/>
                </a:solidFill>
              </a:rPr>
              <a:t>istorische voertuigen</a:t>
            </a:r>
            <a:r>
              <a:rPr lang="cs-CZ" altLang="cs-CZ" b="1" dirty="0">
                <a:solidFill>
                  <a:srgbClr val="C00000"/>
                </a:solidFill>
              </a:rPr>
              <a:t>   </a:t>
            </a:r>
            <a:r>
              <a:rPr lang="de-DE" altLang="cs-CZ" b="1" dirty="0">
                <a:solidFill>
                  <a:srgbClr val="C00000"/>
                </a:solidFill>
              </a:rPr>
              <a:t>Historische Fahrzeuge</a:t>
            </a:r>
            <a:r>
              <a:rPr lang="cs-CZ" altLang="cs-CZ" b="1" dirty="0">
                <a:solidFill>
                  <a:srgbClr val="C00000"/>
                </a:solidFill>
              </a:rPr>
              <a:t>  </a:t>
            </a:r>
            <a:r>
              <a:rPr lang="pl-PL" altLang="cs-CZ" b="1" dirty="0">
                <a:solidFill>
                  <a:srgbClr val="C00000"/>
                </a:solidFill>
              </a:rPr>
              <a:t>Historyczne   pojazdy </a:t>
            </a:r>
          </a:p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C00000"/>
                </a:solidFill>
              </a:rPr>
              <a:t> </a:t>
            </a:r>
            <a:r>
              <a:rPr lang="es-ES" altLang="cs-CZ" b="1" dirty="0">
                <a:solidFill>
                  <a:srgbClr val="C00000"/>
                </a:solidFill>
              </a:rPr>
              <a:t>Vehículos históricos</a:t>
            </a:r>
            <a:r>
              <a:rPr lang="cs-CZ" altLang="cs-CZ" b="1" dirty="0">
                <a:solidFill>
                  <a:srgbClr val="C00000"/>
                </a:solidFill>
              </a:rPr>
              <a:t>  </a:t>
            </a:r>
            <a:r>
              <a:rPr lang="es-ES" altLang="cs-CZ" b="1" dirty="0">
                <a:solidFill>
                  <a:srgbClr val="C00000"/>
                </a:solidFill>
              </a:rPr>
              <a:t>Vehículos históricos</a:t>
            </a:r>
            <a:r>
              <a:rPr lang="cs-CZ" altLang="cs-CZ" b="1" dirty="0">
                <a:solidFill>
                  <a:srgbClr val="C00000"/>
                </a:solidFill>
              </a:rPr>
              <a:t>  </a:t>
            </a:r>
            <a:r>
              <a:rPr lang="pt-PT" altLang="cs-CZ" b="1" dirty="0">
                <a:solidFill>
                  <a:srgbClr val="C00000"/>
                </a:solidFill>
              </a:rPr>
              <a:t>Veículos históricos</a:t>
            </a:r>
            <a:r>
              <a:rPr lang="cs-CZ" altLang="cs-CZ" b="1" dirty="0">
                <a:solidFill>
                  <a:srgbClr val="C00000"/>
                </a:solidFill>
              </a:rPr>
              <a:t>  </a:t>
            </a:r>
            <a:r>
              <a:rPr lang="ro-RO" altLang="cs-CZ" b="1" dirty="0">
                <a:solidFill>
                  <a:srgbClr val="C00000"/>
                </a:solidFill>
              </a:rPr>
              <a:t>vehicule istorice</a:t>
            </a:r>
            <a:r>
              <a:rPr lang="cs-CZ" altLang="cs-CZ" b="1" dirty="0">
                <a:solidFill>
                  <a:srgbClr val="C00000"/>
                </a:solidFill>
              </a:rPr>
              <a:t>  </a:t>
            </a:r>
            <a:r>
              <a:rPr lang="tr-TR" altLang="cs-CZ" b="1" dirty="0">
                <a:solidFill>
                  <a:srgbClr val="C00000"/>
                </a:solidFill>
              </a:rPr>
              <a:t>Tarihi araçlar</a:t>
            </a:r>
            <a:r>
              <a:rPr lang="cs-CZ" altLang="cs-CZ" b="1" dirty="0">
                <a:solidFill>
                  <a:srgbClr val="C00000"/>
                </a:solidFill>
              </a:rPr>
              <a:t>   </a:t>
            </a:r>
            <a:r>
              <a:rPr lang="hu-HU" altLang="cs-CZ" b="1" dirty="0">
                <a:solidFill>
                  <a:srgbClr val="C00000"/>
                </a:solidFill>
              </a:rPr>
              <a:t>történelmi járművek  </a:t>
            </a:r>
          </a:p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C00000"/>
                </a:solidFill>
              </a:rPr>
              <a:t>                </a:t>
            </a:r>
            <a:r>
              <a:rPr lang="uk-UA" altLang="cs-CZ" b="1" dirty="0">
                <a:solidFill>
                  <a:srgbClr val="C00000"/>
                </a:solidFill>
              </a:rPr>
              <a:t>історичні автомобілі</a:t>
            </a:r>
            <a:r>
              <a:rPr lang="cs-CZ" altLang="cs-CZ" b="1" dirty="0">
                <a:solidFill>
                  <a:srgbClr val="C00000"/>
                </a:solidFill>
              </a:rPr>
              <a:t>   </a:t>
            </a:r>
            <a:r>
              <a:rPr lang="ru-RU" altLang="cs-CZ" b="1" dirty="0">
                <a:solidFill>
                  <a:srgbClr val="C00000"/>
                </a:solidFill>
              </a:rPr>
              <a:t>Исторические транспортные средства</a:t>
            </a:r>
            <a:r>
              <a:rPr lang="cs-CZ" altLang="cs-CZ" b="1" dirty="0">
                <a:solidFill>
                  <a:srgbClr val="C00000"/>
                </a:solidFill>
              </a:rPr>
              <a:t>   </a:t>
            </a:r>
            <a:r>
              <a:rPr lang="cs-CZ" altLang="cs-CZ" b="1" dirty="0" err="1">
                <a:solidFill>
                  <a:srgbClr val="C00000"/>
                </a:solidFill>
              </a:rPr>
              <a:t>Historic</a:t>
            </a:r>
            <a:r>
              <a:rPr lang="cs-CZ" altLang="cs-CZ" b="1" dirty="0">
                <a:solidFill>
                  <a:srgbClr val="C00000"/>
                </a:solidFill>
              </a:rPr>
              <a:t> </a:t>
            </a:r>
            <a:r>
              <a:rPr lang="cs-CZ" altLang="cs-CZ" b="1" dirty="0" err="1">
                <a:solidFill>
                  <a:srgbClr val="C00000"/>
                </a:solidFill>
              </a:rPr>
              <a:t>volutpat</a:t>
            </a:r>
            <a:r>
              <a:rPr lang="cs-CZ" altLang="cs-CZ" b="1" dirty="0">
                <a:solidFill>
                  <a:srgbClr val="C00000"/>
                </a:solidFill>
              </a:rPr>
              <a:t>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46B9D24C-F925-4E96-AB5C-186B44AF2E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12574"/>
            <a:ext cx="10801200" cy="4932650"/>
          </a:xfrm>
          <a:prstGeom prst="rect">
            <a:avLst/>
          </a:prstGeom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3A4F7636-DCE2-44C8-8630-76C375248DB0}"/>
              </a:ext>
            </a:extLst>
          </p:cNvPr>
          <p:cNvSpPr/>
          <p:nvPr/>
        </p:nvSpPr>
        <p:spPr>
          <a:xfrm>
            <a:off x="695400" y="512573"/>
            <a:ext cx="10801200" cy="4932649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35A101A1-86D1-4E1F-B525-9032582455A7}"/>
              </a:ext>
            </a:extLst>
          </p:cNvPr>
          <p:cNvSpPr/>
          <p:nvPr/>
        </p:nvSpPr>
        <p:spPr>
          <a:xfrm>
            <a:off x="695400" y="4659757"/>
            <a:ext cx="108012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Historická vozidla            </a:t>
            </a:r>
            <a:r>
              <a:rPr lang="cs-CZ" sz="4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Historic</a:t>
            </a:r>
            <a:r>
              <a:rPr lang="cs-CZ" sz="4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44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vehicles</a:t>
            </a:r>
            <a:r>
              <a:rPr lang="cs-CZ" sz="44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endParaRPr lang="es-ES" sz="44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>
            <a:extLst>
              <a:ext uri="{FF2B5EF4-FFF2-40B4-BE49-F238E27FC236}">
                <a16:creationId xmlns:a16="http://schemas.microsoft.com/office/drawing/2014/main" id="{D706A582-CF24-4870-9E80-D3DD611A61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B6AE0F1-8656-4CD3-9C23-3652E5339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29D05D2-0635-4927-B6D3-AC3ADC3F54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57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0ACAF38-5B50-4DBB-A5F9-CB3206DD28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4734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298B1A5-5F78-4D14-99A1-280994B749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22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B08881C-087B-42A9-8EEE-79CA780A6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486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3CAD516-37F2-4006-97BF-899C8C0B86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740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BFDECCE-FA1F-4AC1-99DA-861684B0A9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6028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038E8CB-B0E4-4651-86CE-EA08B433F8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3215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DB38AE9-6FCE-49AA-B2B1-9F1D0AFBBF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064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4E60267-CC41-4329-85A1-9D92F7886C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2882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48683A6-805A-40A1-83CE-8A6FA87270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319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244F26E-DC26-41C9-AE19-BCC5223F7B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1295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5FCE3AB-5206-48E2-8A34-5A3685D5BB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4436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387E59DB-330D-4A9B-8B47-9C4D2328CE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7574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78BAC0B-5495-4EF3-B2B9-ED2B816A24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6910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D9724CE-BAC5-43F0-AF3C-C460769783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4522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03C99A4-6BCB-4F0C-84AC-4AD338A7A7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467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49B3266-1594-481C-A941-F0B3531F7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3476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7793032-274E-4A83-AC88-5CA126A98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3708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93CAB6A-B349-44A0-9F92-41F848479A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414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9BEDEB1-F329-406E-9B17-0375134832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5808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BA99DA2-A9C1-4A62-9CBC-3C1090A238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33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8A34F88-0A11-4BE0-9463-CF8C3E99AF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1452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2080DD3-A2AC-4B2A-BDE5-BD412EE501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818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4D72809-26B4-4EAB-A773-A6063F1963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49E2A9C-14C6-4BD7-A920-39E5DE8E1A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196B1B2-D4E3-462E-9530-7D4D2BE2EB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F8D325B-504F-4F31-A20D-B139A1FF62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67663A3-1122-4730-8FA5-050B7CCCE1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>
            <a:extLst>
              <a:ext uri="{FF2B5EF4-FFF2-40B4-BE49-F238E27FC236}">
                <a16:creationId xmlns:a16="http://schemas.microsoft.com/office/drawing/2014/main" id="{518A8A72-EBFC-40FE-B2ED-47E7759CA1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www.yatata-blog.eu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2A670EB0-7A7C-4809-B5B6-E1ADFC7780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6785"/>
            <a:ext cx="10801200" cy="50295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629BEF8D-2ABB-427D-AC4D-B0BCCC8C7E01}"/>
              </a:ext>
            </a:extLst>
          </p:cNvPr>
          <p:cNvSpPr/>
          <p:nvPr/>
        </p:nvSpPr>
        <p:spPr>
          <a:xfrm>
            <a:off x="4727848" y="5064517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4FC6B2C3-DE50-4962-B139-96E56626B035}"/>
              </a:ext>
            </a:extLst>
          </p:cNvPr>
          <p:cNvSpPr/>
          <p:nvPr/>
        </p:nvSpPr>
        <p:spPr>
          <a:xfrm>
            <a:off x="695400" y="5015631"/>
            <a:ext cx="1838602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67014B06-1465-48E2-94CC-1ED1016A4A11}"/>
              </a:ext>
            </a:extLst>
          </p:cNvPr>
          <p:cNvSpPr/>
          <p:nvPr/>
        </p:nvSpPr>
        <p:spPr>
          <a:xfrm>
            <a:off x="8571185" y="5055094"/>
            <a:ext cx="293404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4F34648E-B691-47C3-B6FB-B6040E597267}"/>
              </a:ext>
            </a:extLst>
          </p:cNvPr>
          <p:cNvSpPr/>
          <p:nvPr/>
        </p:nvSpPr>
        <p:spPr>
          <a:xfrm>
            <a:off x="695400" y="494109"/>
            <a:ext cx="4420771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685572BB-BE39-4EC3-A733-15B725E1374B}"/>
              </a:ext>
            </a:extLst>
          </p:cNvPr>
          <p:cNvSpPr/>
          <p:nvPr/>
        </p:nvSpPr>
        <p:spPr>
          <a:xfrm>
            <a:off x="7464152" y="546785"/>
            <a:ext cx="4420771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30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1353008B-6EC4-414D-9451-57FA2C66CB94}"/>
              </a:ext>
            </a:extLst>
          </p:cNvPr>
          <p:cNvSpPr/>
          <p:nvPr/>
        </p:nvSpPr>
        <p:spPr>
          <a:xfrm>
            <a:off x="4727848" y="823784"/>
            <a:ext cx="3687914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3" grpId="0"/>
      <p:bldP spid="14" grpId="0"/>
      <p:bldP spid="15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236</TotalTime>
  <Words>104</Words>
  <Application>Microsoft Office PowerPoint</Application>
  <PresentationFormat>Širokoúhlá obrazovka</PresentationFormat>
  <Paragraphs>17</Paragraphs>
  <Slides>35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35</vt:i4>
      </vt:variant>
    </vt:vector>
  </HeadingPairs>
  <TitlesOfParts>
    <vt:vector size="40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79</cp:revision>
  <dcterms:created xsi:type="dcterms:W3CDTF">2020-02-21T13:54:42Z</dcterms:created>
  <dcterms:modified xsi:type="dcterms:W3CDTF">2021-01-27T15:17:55Z</dcterms:modified>
</cp:coreProperties>
</file>