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5" r:id="rId3"/>
    <p:sldId id="280" r:id="rId4"/>
    <p:sldId id="279" r:id="rId5"/>
    <p:sldId id="278" r:id="rId6"/>
    <p:sldId id="277" r:id="rId7"/>
    <p:sldId id="276" r:id="rId8"/>
    <p:sldId id="266" r:id="rId9"/>
    <p:sldId id="275" r:id="rId10"/>
    <p:sldId id="274" r:id="rId11"/>
    <p:sldId id="273" r:id="rId12"/>
    <p:sldId id="272" r:id="rId13"/>
    <p:sldId id="270" r:id="rId14"/>
    <p:sldId id="271" r:id="rId15"/>
    <p:sldId id="269" r:id="rId16"/>
    <p:sldId id="268" r:id="rId17"/>
    <p:sldId id="267" r:id="rId18"/>
    <p:sldId id="265" r:id="rId19"/>
    <p:sldId id="264" r:id="rId20"/>
    <p:sldId id="263" r:id="rId21"/>
    <p:sldId id="262" r:id="rId22"/>
    <p:sldId id="261" r:id="rId23"/>
    <p:sldId id="260" r:id="rId24"/>
    <p:sldId id="259" r:id="rId25"/>
    <p:sldId id="258" r:id="rId26"/>
    <p:sldId id="257" r:id="rId27"/>
    <p:sldId id="281" r:id="rId28"/>
    <p:sldId id="282" r:id="rId29"/>
    <p:sldId id="283" r:id="rId30"/>
    <p:sldId id="284"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4273" autoAdjust="0"/>
    <p:restoredTop sz="94660"/>
  </p:normalViewPr>
  <p:slideViewPr>
    <p:cSldViewPr snapToGrid="0">
      <p:cViewPr varScale="1">
        <p:scale>
          <a:sx n="78" d="100"/>
          <a:sy n="78" d="100"/>
        </p:scale>
        <p:origin x="144"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E4D0C9C-959B-E246-6FA2-6C17C057BB4F}"/>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083C2773-FA94-6746-18AE-F6C832499E8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0A376DB-388E-EEDD-4710-C4E35DA16ADC}"/>
              </a:ext>
            </a:extLst>
          </p:cNvPr>
          <p:cNvSpPr>
            <a:spLocks noGrp="1"/>
          </p:cNvSpPr>
          <p:nvPr>
            <p:ph type="dt" sz="half" idx="10"/>
          </p:nvPr>
        </p:nvSpPr>
        <p:spPr/>
        <p:txBody>
          <a:bodyPr/>
          <a:lstStyle/>
          <a:p>
            <a:fld id="{AFC99289-2B2D-4BBB-A0B6-0CE76E89FD70}" type="datetimeFigureOut">
              <a:rPr lang="fr-FR" smtClean="0"/>
              <a:t>23/02/2024</a:t>
            </a:fld>
            <a:endParaRPr lang="fr-FR"/>
          </a:p>
        </p:txBody>
      </p:sp>
      <p:sp>
        <p:nvSpPr>
          <p:cNvPr id="5" name="Espace réservé du pied de page 4">
            <a:extLst>
              <a:ext uri="{FF2B5EF4-FFF2-40B4-BE49-F238E27FC236}">
                <a16:creationId xmlns:a16="http://schemas.microsoft.com/office/drawing/2014/main" id="{5C7CA068-7EFA-BBD5-D0BB-C2D5716CC46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D01FCF3-6D63-280F-B67C-5EFEE77AEB04}"/>
              </a:ext>
            </a:extLst>
          </p:cNvPr>
          <p:cNvSpPr>
            <a:spLocks noGrp="1"/>
          </p:cNvSpPr>
          <p:nvPr>
            <p:ph type="sldNum" sz="quarter" idx="12"/>
          </p:nvPr>
        </p:nvSpPr>
        <p:spPr/>
        <p:txBody>
          <a:bodyPr/>
          <a:lstStyle/>
          <a:p>
            <a:fld id="{46AFBA1F-EA30-4569-9182-7DCC21C179CB}" type="slidenum">
              <a:rPr lang="fr-FR" smtClean="0"/>
              <a:t>‹N°›</a:t>
            </a:fld>
            <a:endParaRPr lang="fr-FR"/>
          </a:p>
        </p:txBody>
      </p:sp>
    </p:spTree>
    <p:extLst>
      <p:ext uri="{BB962C8B-B14F-4D97-AF65-F5344CB8AC3E}">
        <p14:creationId xmlns:p14="http://schemas.microsoft.com/office/powerpoint/2010/main" val="2029228360"/>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isInverted="1"/>
      </p:transition>
    </mc:Choice>
    <mc:Fallback xmlns="">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9BC3A3B-6B5B-9E4D-9017-AE937BD7091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CC1C8A7-CAF4-97CD-4F75-28E231185808}"/>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F9AE2EE-01F9-7D3F-9AB1-5E75DC8D7882}"/>
              </a:ext>
            </a:extLst>
          </p:cNvPr>
          <p:cNvSpPr>
            <a:spLocks noGrp="1"/>
          </p:cNvSpPr>
          <p:nvPr>
            <p:ph type="dt" sz="half" idx="10"/>
          </p:nvPr>
        </p:nvSpPr>
        <p:spPr/>
        <p:txBody>
          <a:bodyPr/>
          <a:lstStyle/>
          <a:p>
            <a:fld id="{AFC99289-2B2D-4BBB-A0B6-0CE76E89FD70}" type="datetimeFigureOut">
              <a:rPr lang="fr-FR" smtClean="0"/>
              <a:t>23/02/2024</a:t>
            </a:fld>
            <a:endParaRPr lang="fr-FR"/>
          </a:p>
        </p:txBody>
      </p:sp>
      <p:sp>
        <p:nvSpPr>
          <p:cNvPr id="5" name="Espace réservé du pied de page 4">
            <a:extLst>
              <a:ext uri="{FF2B5EF4-FFF2-40B4-BE49-F238E27FC236}">
                <a16:creationId xmlns:a16="http://schemas.microsoft.com/office/drawing/2014/main" id="{909C0A1B-8052-8C9B-3F99-D4EFE902778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7A935AA-4908-716E-1826-5909073DD139}"/>
              </a:ext>
            </a:extLst>
          </p:cNvPr>
          <p:cNvSpPr>
            <a:spLocks noGrp="1"/>
          </p:cNvSpPr>
          <p:nvPr>
            <p:ph type="sldNum" sz="quarter" idx="12"/>
          </p:nvPr>
        </p:nvSpPr>
        <p:spPr/>
        <p:txBody>
          <a:bodyPr/>
          <a:lstStyle/>
          <a:p>
            <a:fld id="{46AFBA1F-EA30-4569-9182-7DCC21C179CB}" type="slidenum">
              <a:rPr lang="fr-FR" smtClean="0"/>
              <a:t>‹N°›</a:t>
            </a:fld>
            <a:endParaRPr lang="fr-FR"/>
          </a:p>
        </p:txBody>
      </p:sp>
    </p:spTree>
    <p:extLst>
      <p:ext uri="{BB962C8B-B14F-4D97-AF65-F5344CB8AC3E}">
        <p14:creationId xmlns:p14="http://schemas.microsoft.com/office/powerpoint/2010/main" val="3828844897"/>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isInverted="1"/>
      </p:transition>
    </mc:Choice>
    <mc:Fallback xmlns="">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77D8FC7-BBFD-C964-2290-991D5B46064F}"/>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1033664A-60EF-083E-CE69-FD1E840CEBF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CF759578-EB94-29AA-0485-02D7F6F99EE8}"/>
              </a:ext>
            </a:extLst>
          </p:cNvPr>
          <p:cNvSpPr>
            <a:spLocks noGrp="1"/>
          </p:cNvSpPr>
          <p:nvPr>
            <p:ph type="dt" sz="half" idx="10"/>
          </p:nvPr>
        </p:nvSpPr>
        <p:spPr/>
        <p:txBody>
          <a:bodyPr/>
          <a:lstStyle/>
          <a:p>
            <a:fld id="{AFC99289-2B2D-4BBB-A0B6-0CE76E89FD70}" type="datetimeFigureOut">
              <a:rPr lang="fr-FR" smtClean="0"/>
              <a:t>23/02/2024</a:t>
            </a:fld>
            <a:endParaRPr lang="fr-FR"/>
          </a:p>
        </p:txBody>
      </p:sp>
      <p:sp>
        <p:nvSpPr>
          <p:cNvPr id="5" name="Espace réservé du pied de page 4">
            <a:extLst>
              <a:ext uri="{FF2B5EF4-FFF2-40B4-BE49-F238E27FC236}">
                <a16:creationId xmlns:a16="http://schemas.microsoft.com/office/drawing/2014/main" id="{3E9E7570-3A63-D7F7-395F-2B5FFDDD9CB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E2C6318-E8E6-3110-73B6-EE495C7D0FE9}"/>
              </a:ext>
            </a:extLst>
          </p:cNvPr>
          <p:cNvSpPr>
            <a:spLocks noGrp="1"/>
          </p:cNvSpPr>
          <p:nvPr>
            <p:ph type="sldNum" sz="quarter" idx="12"/>
          </p:nvPr>
        </p:nvSpPr>
        <p:spPr/>
        <p:txBody>
          <a:bodyPr/>
          <a:lstStyle/>
          <a:p>
            <a:fld id="{46AFBA1F-EA30-4569-9182-7DCC21C179CB}" type="slidenum">
              <a:rPr lang="fr-FR" smtClean="0"/>
              <a:t>‹N°›</a:t>
            </a:fld>
            <a:endParaRPr lang="fr-FR"/>
          </a:p>
        </p:txBody>
      </p:sp>
    </p:spTree>
    <p:extLst>
      <p:ext uri="{BB962C8B-B14F-4D97-AF65-F5344CB8AC3E}">
        <p14:creationId xmlns:p14="http://schemas.microsoft.com/office/powerpoint/2010/main" val="3957065336"/>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isInverted="1"/>
      </p:transition>
    </mc:Choice>
    <mc:Fallback xmlns="">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1428813-0E30-8F72-9E0D-101186A50BB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AA397B4-45BF-C8F7-6BE2-25E43D4A724C}"/>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AF7D6341-EA94-23C4-9D86-438D92B339FB}"/>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078176FB-9F09-54FF-3088-2D13B7BF69D0}"/>
              </a:ext>
            </a:extLst>
          </p:cNvPr>
          <p:cNvSpPr>
            <a:spLocks noGrp="1"/>
          </p:cNvSpPr>
          <p:nvPr>
            <p:ph type="dt" sz="half" idx="10"/>
          </p:nvPr>
        </p:nvSpPr>
        <p:spPr/>
        <p:txBody>
          <a:bodyPr/>
          <a:lstStyle/>
          <a:p>
            <a:fld id="{AFC99289-2B2D-4BBB-A0B6-0CE76E89FD70}" type="datetimeFigureOut">
              <a:rPr lang="fr-FR" smtClean="0"/>
              <a:t>23/02/2024</a:t>
            </a:fld>
            <a:endParaRPr lang="fr-FR"/>
          </a:p>
        </p:txBody>
      </p:sp>
      <p:sp>
        <p:nvSpPr>
          <p:cNvPr id="6" name="Espace réservé du pied de page 5">
            <a:extLst>
              <a:ext uri="{FF2B5EF4-FFF2-40B4-BE49-F238E27FC236}">
                <a16:creationId xmlns:a16="http://schemas.microsoft.com/office/drawing/2014/main" id="{65D0656B-7ED3-B75F-0808-38D51C76680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35FE44A-E11A-640A-1BD9-2E7B8D4501C4}"/>
              </a:ext>
            </a:extLst>
          </p:cNvPr>
          <p:cNvSpPr>
            <a:spLocks noGrp="1"/>
          </p:cNvSpPr>
          <p:nvPr>
            <p:ph type="sldNum" sz="quarter" idx="12"/>
          </p:nvPr>
        </p:nvSpPr>
        <p:spPr/>
        <p:txBody>
          <a:bodyPr/>
          <a:lstStyle/>
          <a:p>
            <a:fld id="{46AFBA1F-EA30-4569-9182-7DCC21C179CB}" type="slidenum">
              <a:rPr lang="fr-FR" smtClean="0"/>
              <a:t>‹N°›</a:t>
            </a:fld>
            <a:endParaRPr lang="fr-FR"/>
          </a:p>
        </p:txBody>
      </p:sp>
    </p:spTree>
    <p:extLst>
      <p:ext uri="{BB962C8B-B14F-4D97-AF65-F5344CB8AC3E}">
        <p14:creationId xmlns:p14="http://schemas.microsoft.com/office/powerpoint/2010/main" val="830078137"/>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isInverted="1"/>
      </p:transition>
    </mc:Choice>
    <mc:Fallback xmlns="">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76BC983-A1FD-6AE3-BBBC-F0E577BFBF23}"/>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069E11D4-09FD-1EEB-D645-509405FDF11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934ABC22-1BFA-8D13-8A34-66E4AE9625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9F88872F-43B5-B172-F267-5013E8E6DE5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5BB06E86-495C-38F5-2CF9-40AE6B25F640}"/>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8261C4AA-8C9E-5BC9-27B6-8475201BD4D9}"/>
              </a:ext>
            </a:extLst>
          </p:cNvPr>
          <p:cNvSpPr>
            <a:spLocks noGrp="1"/>
          </p:cNvSpPr>
          <p:nvPr>
            <p:ph type="dt" sz="half" idx="10"/>
          </p:nvPr>
        </p:nvSpPr>
        <p:spPr/>
        <p:txBody>
          <a:bodyPr/>
          <a:lstStyle/>
          <a:p>
            <a:fld id="{AFC99289-2B2D-4BBB-A0B6-0CE76E89FD70}" type="datetimeFigureOut">
              <a:rPr lang="fr-FR" smtClean="0"/>
              <a:t>23/02/2024</a:t>
            </a:fld>
            <a:endParaRPr lang="fr-FR"/>
          </a:p>
        </p:txBody>
      </p:sp>
      <p:sp>
        <p:nvSpPr>
          <p:cNvPr id="8" name="Espace réservé du pied de page 7">
            <a:extLst>
              <a:ext uri="{FF2B5EF4-FFF2-40B4-BE49-F238E27FC236}">
                <a16:creationId xmlns:a16="http://schemas.microsoft.com/office/drawing/2014/main" id="{86DDE4EE-147C-23B6-5FCB-04760D382D9B}"/>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E10721CF-D5AF-F44A-6DD6-663DB71DE73C}"/>
              </a:ext>
            </a:extLst>
          </p:cNvPr>
          <p:cNvSpPr>
            <a:spLocks noGrp="1"/>
          </p:cNvSpPr>
          <p:nvPr>
            <p:ph type="sldNum" sz="quarter" idx="12"/>
          </p:nvPr>
        </p:nvSpPr>
        <p:spPr/>
        <p:txBody>
          <a:bodyPr/>
          <a:lstStyle/>
          <a:p>
            <a:fld id="{46AFBA1F-EA30-4569-9182-7DCC21C179CB}" type="slidenum">
              <a:rPr lang="fr-FR" smtClean="0"/>
              <a:t>‹N°›</a:t>
            </a:fld>
            <a:endParaRPr lang="fr-FR"/>
          </a:p>
        </p:txBody>
      </p:sp>
    </p:spTree>
    <p:extLst>
      <p:ext uri="{BB962C8B-B14F-4D97-AF65-F5344CB8AC3E}">
        <p14:creationId xmlns:p14="http://schemas.microsoft.com/office/powerpoint/2010/main" val="4245533932"/>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isInverted="1"/>
      </p:transition>
    </mc:Choice>
    <mc:Fallback xmlns="">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3C52D6B-4750-5670-C9A1-E3285C758802}"/>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FB106674-E050-81D6-DC5E-EB7F81838500}"/>
              </a:ext>
            </a:extLst>
          </p:cNvPr>
          <p:cNvSpPr>
            <a:spLocks noGrp="1"/>
          </p:cNvSpPr>
          <p:nvPr>
            <p:ph type="dt" sz="half" idx="10"/>
          </p:nvPr>
        </p:nvSpPr>
        <p:spPr/>
        <p:txBody>
          <a:bodyPr/>
          <a:lstStyle/>
          <a:p>
            <a:fld id="{AFC99289-2B2D-4BBB-A0B6-0CE76E89FD70}" type="datetimeFigureOut">
              <a:rPr lang="fr-FR" smtClean="0"/>
              <a:t>23/02/2024</a:t>
            </a:fld>
            <a:endParaRPr lang="fr-FR"/>
          </a:p>
        </p:txBody>
      </p:sp>
      <p:sp>
        <p:nvSpPr>
          <p:cNvPr id="4" name="Espace réservé du pied de page 3">
            <a:extLst>
              <a:ext uri="{FF2B5EF4-FFF2-40B4-BE49-F238E27FC236}">
                <a16:creationId xmlns:a16="http://schemas.microsoft.com/office/drawing/2014/main" id="{64CD2F53-D43D-A08C-644D-3557253CDCF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2A971106-11E0-1732-239D-B150E4C77016}"/>
              </a:ext>
            </a:extLst>
          </p:cNvPr>
          <p:cNvSpPr>
            <a:spLocks noGrp="1"/>
          </p:cNvSpPr>
          <p:nvPr>
            <p:ph type="sldNum" sz="quarter" idx="12"/>
          </p:nvPr>
        </p:nvSpPr>
        <p:spPr/>
        <p:txBody>
          <a:bodyPr/>
          <a:lstStyle/>
          <a:p>
            <a:fld id="{46AFBA1F-EA30-4569-9182-7DCC21C179CB}" type="slidenum">
              <a:rPr lang="fr-FR" smtClean="0"/>
              <a:t>‹N°›</a:t>
            </a:fld>
            <a:endParaRPr lang="fr-FR"/>
          </a:p>
        </p:txBody>
      </p:sp>
    </p:spTree>
    <p:extLst>
      <p:ext uri="{BB962C8B-B14F-4D97-AF65-F5344CB8AC3E}">
        <p14:creationId xmlns:p14="http://schemas.microsoft.com/office/powerpoint/2010/main" val="2259091331"/>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isInverted="1"/>
      </p:transition>
    </mc:Choice>
    <mc:Fallback xmlns="">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16D0B6F-82FF-8FCD-22E3-FED0CCB7C33B}"/>
              </a:ext>
            </a:extLst>
          </p:cNvPr>
          <p:cNvSpPr>
            <a:spLocks noGrp="1"/>
          </p:cNvSpPr>
          <p:nvPr>
            <p:ph type="dt" sz="half" idx="10"/>
          </p:nvPr>
        </p:nvSpPr>
        <p:spPr/>
        <p:txBody>
          <a:bodyPr/>
          <a:lstStyle/>
          <a:p>
            <a:fld id="{AFC99289-2B2D-4BBB-A0B6-0CE76E89FD70}" type="datetimeFigureOut">
              <a:rPr lang="fr-FR" smtClean="0"/>
              <a:t>23/02/2024</a:t>
            </a:fld>
            <a:endParaRPr lang="fr-FR"/>
          </a:p>
        </p:txBody>
      </p:sp>
      <p:sp>
        <p:nvSpPr>
          <p:cNvPr id="3" name="Espace réservé du pied de page 2">
            <a:extLst>
              <a:ext uri="{FF2B5EF4-FFF2-40B4-BE49-F238E27FC236}">
                <a16:creationId xmlns:a16="http://schemas.microsoft.com/office/drawing/2014/main" id="{32172EB2-A16A-57D1-02CA-35EBD881441E}"/>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F233C771-EFA3-7AB8-EB0D-9532F3ABEDA6}"/>
              </a:ext>
            </a:extLst>
          </p:cNvPr>
          <p:cNvSpPr>
            <a:spLocks noGrp="1"/>
          </p:cNvSpPr>
          <p:nvPr>
            <p:ph type="sldNum" sz="quarter" idx="12"/>
          </p:nvPr>
        </p:nvSpPr>
        <p:spPr/>
        <p:txBody>
          <a:bodyPr/>
          <a:lstStyle/>
          <a:p>
            <a:fld id="{46AFBA1F-EA30-4569-9182-7DCC21C179CB}" type="slidenum">
              <a:rPr lang="fr-FR" smtClean="0"/>
              <a:t>‹N°›</a:t>
            </a:fld>
            <a:endParaRPr lang="fr-FR"/>
          </a:p>
        </p:txBody>
      </p:sp>
    </p:spTree>
    <p:extLst>
      <p:ext uri="{BB962C8B-B14F-4D97-AF65-F5344CB8AC3E}">
        <p14:creationId xmlns:p14="http://schemas.microsoft.com/office/powerpoint/2010/main" val="2036197285"/>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isInverted="1"/>
      </p:transition>
    </mc:Choice>
    <mc:Fallback xmlns="">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7EDC71B-BD97-73E7-9E37-5FE2BA98262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5E2DCDF1-224D-AC7B-C502-48AFACCD4A7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1ACF4981-089B-DECE-AD7E-840B5E904EB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7DC6B60-9F62-6080-38B1-EE265452628C}"/>
              </a:ext>
            </a:extLst>
          </p:cNvPr>
          <p:cNvSpPr>
            <a:spLocks noGrp="1"/>
          </p:cNvSpPr>
          <p:nvPr>
            <p:ph type="dt" sz="half" idx="10"/>
          </p:nvPr>
        </p:nvSpPr>
        <p:spPr/>
        <p:txBody>
          <a:bodyPr/>
          <a:lstStyle/>
          <a:p>
            <a:fld id="{AFC99289-2B2D-4BBB-A0B6-0CE76E89FD70}" type="datetimeFigureOut">
              <a:rPr lang="fr-FR" smtClean="0"/>
              <a:t>23/02/2024</a:t>
            </a:fld>
            <a:endParaRPr lang="fr-FR"/>
          </a:p>
        </p:txBody>
      </p:sp>
      <p:sp>
        <p:nvSpPr>
          <p:cNvPr id="6" name="Espace réservé du pied de page 5">
            <a:extLst>
              <a:ext uri="{FF2B5EF4-FFF2-40B4-BE49-F238E27FC236}">
                <a16:creationId xmlns:a16="http://schemas.microsoft.com/office/drawing/2014/main" id="{5BB45D0E-BDAB-9D6F-B28A-58B7A1D7B57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7EFC71E-58E4-5C45-84F7-629332D988A4}"/>
              </a:ext>
            </a:extLst>
          </p:cNvPr>
          <p:cNvSpPr>
            <a:spLocks noGrp="1"/>
          </p:cNvSpPr>
          <p:nvPr>
            <p:ph type="sldNum" sz="quarter" idx="12"/>
          </p:nvPr>
        </p:nvSpPr>
        <p:spPr/>
        <p:txBody>
          <a:bodyPr/>
          <a:lstStyle/>
          <a:p>
            <a:fld id="{46AFBA1F-EA30-4569-9182-7DCC21C179CB}" type="slidenum">
              <a:rPr lang="fr-FR" smtClean="0"/>
              <a:t>‹N°›</a:t>
            </a:fld>
            <a:endParaRPr lang="fr-FR"/>
          </a:p>
        </p:txBody>
      </p:sp>
    </p:spTree>
    <p:extLst>
      <p:ext uri="{BB962C8B-B14F-4D97-AF65-F5344CB8AC3E}">
        <p14:creationId xmlns:p14="http://schemas.microsoft.com/office/powerpoint/2010/main" val="1951598357"/>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isInverted="1"/>
      </p:transition>
    </mc:Choice>
    <mc:Fallback xmlns="">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26BC22-04F4-B0F1-71FA-5104F8B562A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F878FDC8-3F43-A129-2912-BB3F40A7C3C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751CB3A-B51C-79D8-1580-55DB43DF11B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8F5F353-1D11-2079-41E8-0FA2370AE2E6}"/>
              </a:ext>
            </a:extLst>
          </p:cNvPr>
          <p:cNvSpPr>
            <a:spLocks noGrp="1"/>
          </p:cNvSpPr>
          <p:nvPr>
            <p:ph type="dt" sz="half" idx="10"/>
          </p:nvPr>
        </p:nvSpPr>
        <p:spPr/>
        <p:txBody>
          <a:bodyPr/>
          <a:lstStyle/>
          <a:p>
            <a:fld id="{AFC99289-2B2D-4BBB-A0B6-0CE76E89FD70}" type="datetimeFigureOut">
              <a:rPr lang="fr-FR" smtClean="0"/>
              <a:t>23/02/2024</a:t>
            </a:fld>
            <a:endParaRPr lang="fr-FR"/>
          </a:p>
        </p:txBody>
      </p:sp>
      <p:sp>
        <p:nvSpPr>
          <p:cNvPr id="6" name="Espace réservé du pied de page 5">
            <a:extLst>
              <a:ext uri="{FF2B5EF4-FFF2-40B4-BE49-F238E27FC236}">
                <a16:creationId xmlns:a16="http://schemas.microsoft.com/office/drawing/2014/main" id="{7BDFD69B-61F9-FA5C-9D2B-78B6EF59EC5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EE24304-1EB0-3C5D-C1B2-E65BC0DD03B9}"/>
              </a:ext>
            </a:extLst>
          </p:cNvPr>
          <p:cNvSpPr>
            <a:spLocks noGrp="1"/>
          </p:cNvSpPr>
          <p:nvPr>
            <p:ph type="sldNum" sz="quarter" idx="12"/>
          </p:nvPr>
        </p:nvSpPr>
        <p:spPr/>
        <p:txBody>
          <a:bodyPr/>
          <a:lstStyle/>
          <a:p>
            <a:fld id="{46AFBA1F-EA30-4569-9182-7DCC21C179CB}" type="slidenum">
              <a:rPr lang="fr-FR" smtClean="0"/>
              <a:t>‹N°›</a:t>
            </a:fld>
            <a:endParaRPr lang="fr-FR"/>
          </a:p>
        </p:txBody>
      </p:sp>
    </p:spTree>
    <p:extLst>
      <p:ext uri="{BB962C8B-B14F-4D97-AF65-F5344CB8AC3E}">
        <p14:creationId xmlns:p14="http://schemas.microsoft.com/office/powerpoint/2010/main" val="2408295918"/>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isInverted="1"/>
      </p:transition>
    </mc:Choice>
    <mc:Fallback xmlns="">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1EE45CE-70AE-A8B4-29BA-DCBC430D9F67}"/>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0F01340D-0016-743A-D63F-D74505785385}"/>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394C3EC-FBBC-03DE-CFAF-6F3D2C4A0C43}"/>
              </a:ext>
            </a:extLst>
          </p:cNvPr>
          <p:cNvSpPr>
            <a:spLocks noGrp="1"/>
          </p:cNvSpPr>
          <p:nvPr>
            <p:ph type="dt" sz="half" idx="10"/>
          </p:nvPr>
        </p:nvSpPr>
        <p:spPr/>
        <p:txBody>
          <a:bodyPr/>
          <a:lstStyle/>
          <a:p>
            <a:fld id="{AFC99289-2B2D-4BBB-A0B6-0CE76E89FD70}" type="datetimeFigureOut">
              <a:rPr lang="fr-FR" smtClean="0"/>
              <a:t>23/02/2024</a:t>
            </a:fld>
            <a:endParaRPr lang="fr-FR"/>
          </a:p>
        </p:txBody>
      </p:sp>
      <p:sp>
        <p:nvSpPr>
          <p:cNvPr id="5" name="Espace réservé du pied de page 4">
            <a:extLst>
              <a:ext uri="{FF2B5EF4-FFF2-40B4-BE49-F238E27FC236}">
                <a16:creationId xmlns:a16="http://schemas.microsoft.com/office/drawing/2014/main" id="{4872CD74-3C21-A0CD-028D-532D2AF4D82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473A749-AE52-94BD-3CBF-E4EE67DB641C}"/>
              </a:ext>
            </a:extLst>
          </p:cNvPr>
          <p:cNvSpPr>
            <a:spLocks noGrp="1"/>
          </p:cNvSpPr>
          <p:nvPr>
            <p:ph type="sldNum" sz="quarter" idx="12"/>
          </p:nvPr>
        </p:nvSpPr>
        <p:spPr/>
        <p:txBody>
          <a:bodyPr/>
          <a:lstStyle/>
          <a:p>
            <a:fld id="{46AFBA1F-EA30-4569-9182-7DCC21C179CB}" type="slidenum">
              <a:rPr lang="fr-FR" smtClean="0"/>
              <a:t>‹N°›</a:t>
            </a:fld>
            <a:endParaRPr lang="fr-FR"/>
          </a:p>
        </p:txBody>
      </p:sp>
    </p:spTree>
    <p:extLst>
      <p:ext uri="{BB962C8B-B14F-4D97-AF65-F5344CB8AC3E}">
        <p14:creationId xmlns:p14="http://schemas.microsoft.com/office/powerpoint/2010/main" val="3309763479"/>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isInverted="1"/>
      </p:transition>
    </mc:Choice>
    <mc:Fallback xmlns="">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0DB4C858-869C-47E6-5B5B-8196C4AD35F8}"/>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4E3843BF-90A5-F76F-4172-A847B4920F9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3741CCB-217F-B5DA-49DD-E3FE1EDF8592}"/>
              </a:ext>
            </a:extLst>
          </p:cNvPr>
          <p:cNvSpPr>
            <a:spLocks noGrp="1"/>
          </p:cNvSpPr>
          <p:nvPr>
            <p:ph type="dt" sz="half" idx="10"/>
          </p:nvPr>
        </p:nvSpPr>
        <p:spPr/>
        <p:txBody>
          <a:bodyPr/>
          <a:lstStyle/>
          <a:p>
            <a:fld id="{AFC99289-2B2D-4BBB-A0B6-0CE76E89FD70}" type="datetimeFigureOut">
              <a:rPr lang="fr-FR" smtClean="0"/>
              <a:t>23/02/2024</a:t>
            </a:fld>
            <a:endParaRPr lang="fr-FR"/>
          </a:p>
        </p:txBody>
      </p:sp>
      <p:sp>
        <p:nvSpPr>
          <p:cNvPr id="5" name="Espace réservé du pied de page 4">
            <a:extLst>
              <a:ext uri="{FF2B5EF4-FFF2-40B4-BE49-F238E27FC236}">
                <a16:creationId xmlns:a16="http://schemas.microsoft.com/office/drawing/2014/main" id="{12F5021B-56F7-39A6-163D-5A57EACE17B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5C820B6-1125-4B40-D5D4-22F4C94F20DA}"/>
              </a:ext>
            </a:extLst>
          </p:cNvPr>
          <p:cNvSpPr>
            <a:spLocks noGrp="1"/>
          </p:cNvSpPr>
          <p:nvPr>
            <p:ph type="sldNum" sz="quarter" idx="12"/>
          </p:nvPr>
        </p:nvSpPr>
        <p:spPr/>
        <p:txBody>
          <a:bodyPr/>
          <a:lstStyle/>
          <a:p>
            <a:fld id="{46AFBA1F-EA30-4569-9182-7DCC21C179CB}" type="slidenum">
              <a:rPr lang="fr-FR" smtClean="0"/>
              <a:t>‹N°›</a:t>
            </a:fld>
            <a:endParaRPr lang="fr-FR"/>
          </a:p>
        </p:txBody>
      </p:sp>
    </p:spTree>
    <p:extLst>
      <p:ext uri="{BB962C8B-B14F-4D97-AF65-F5344CB8AC3E}">
        <p14:creationId xmlns:p14="http://schemas.microsoft.com/office/powerpoint/2010/main" val="3276751897"/>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isInverted="1"/>
      </p:transition>
    </mc:Choice>
    <mc:Fallback xmlns="">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5C861613-E1B3-F1C4-F2F9-37E485F343F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1F5C790B-B253-35BE-25D9-B78E329C7EC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E3577EC-A4FC-D653-F964-548834F985F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FC99289-2B2D-4BBB-A0B6-0CE76E89FD70}" type="datetimeFigureOut">
              <a:rPr lang="fr-FR" smtClean="0"/>
              <a:t>23/02/2024</a:t>
            </a:fld>
            <a:endParaRPr lang="fr-FR"/>
          </a:p>
        </p:txBody>
      </p:sp>
      <p:sp>
        <p:nvSpPr>
          <p:cNvPr id="5" name="Espace réservé du pied de page 4">
            <a:extLst>
              <a:ext uri="{FF2B5EF4-FFF2-40B4-BE49-F238E27FC236}">
                <a16:creationId xmlns:a16="http://schemas.microsoft.com/office/drawing/2014/main" id="{7AEB9C9B-326F-78DA-8D7C-6569EA0D877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C817C43A-CD62-2701-587E-CB6ECA06F13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6AFBA1F-EA30-4569-9182-7DCC21C179CB}" type="slidenum">
              <a:rPr lang="fr-FR" smtClean="0"/>
              <a:t>‹N°›</a:t>
            </a:fld>
            <a:endParaRPr lang="fr-FR"/>
          </a:p>
        </p:txBody>
      </p:sp>
    </p:spTree>
    <p:extLst>
      <p:ext uri="{BB962C8B-B14F-4D97-AF65-F5344CB8AC3E}">
        <p14:creationId xmlns:p14="http://schemas.microsoft.com/office/powerpoint/2010/main" val="14815063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8000">
        <p14:prism isContent="1" isInverted="1"/>
      </p:transition>
    </mc:Choice>
    <mc:Fallback xmlns="">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nature, eau, plein air, ciel&#10;&#10;Description générée automatiquement">
            <a:extLst>
              <a:ext uri="{FF2B5EF4-FFF2-40B4-BE49-F238E27FC236}">
                <a16:creationId xmlns:a16="http://schemas.microsoft.com/office/drawing/2014/main" id="{682F0749-034D-FFC6-61D5-DFC47BC2772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39248" y="459000"/>
            <a:ext cx="8913504" cy="5940000"/>
          </a:xfrm>
          <a:prstGeom prst="rect">
            <a:avLst/>
          </a:prstGeom>
          <a:effectLst>
            <a:softEdge rad="635000"/>
          </a:effectLst>
        </p:spPr>
      </p:pic>
      <p:sp>
        <p:nvSpPr>
          <p:cNvPr id="6" name="ZoneTexte 5">
            <a:extLst>
              <a:ext uri="{FF2B5EF4-FFF2-40B4-BE49-F238E27FC236}">
                <a16:creationId xmlns:a16="http://schemas.microsoft.com/office/drawing/2014/main" id="{A03DB94B-3F08-2EE4-DD84-3F48EEE4C664}"/>
              </a:ext>
            </a:extLst>
          </p:cNvPr>
          <p:cNvSpPr txBox="1"/>
          <p:nvPr/>
        </p:nvSpPr>
        <p:spPr>
          <a:xfrm>
            <a:off x="2723202" y="228167"/>
            <a:ext cx="7829550" cy="461665"/>
          </a:xfrm>
          <a:prstGeom prst="rect">
            <a:avLst/>
          </a:prstGeom>
          <a:noFill/>
        </p:spPr>
        <p:txBody>
          <a:bodyPr wrap="square" rtlCol="0">
            <a:spAutoFit/>
          </a:bodyPr>
          <a:lstStyle/>
          <a:p>
            <a:r>
              <a:rPr lang="fr-FR" sz="2400" b="1" dirty="0">
                <a:solidFill>
                  <a:srgbClr val="FFFF00"/>
                </a:solidFill>
              </a:rPr>
              <a:t>Lorient Vous Présente Cancun (Ville Mexicaine )</a:t>
            </a:r>
          </a:p>
        </p:txBody>
      </p:sp>
      <p:sp>
        <p:nvSpPr>
          <p:cNvPr id="8" name="ZoneTexte 7">
            <a:extLst>
              <a:ext uri="{FF2B5EF4-FFF2-40B4-BE49-F238E27FC236}">
                <a16:creationId xmlns:a16="http://schemas.microsoft.com/office/drawing/2014/main" id="{BF96E67E-BBD0-CCDD-438D-E6997472E977}"/>
              </a:ext>
            </a:extLst>
          </p:cNvPr>
          <p:cNvSpPr txBox="1"/>
          <p:nvPr/>
        </p:nvSpPr>
        <p:spPr>
          <a:xfrm>
            <a:off x="5614992" y="6089057"/>
            <a:ext cx="4937760" cy="461665"/>
          </a:xfrm>
          <a:prstGeom prst="rect">
            <a:avLst/>
          </a:prstGeom>
          <a:noFill/>
        </p:spPr>
        <p:txBody>
          <a:bodyPr wrap="square" rtlCol="0">
            <a:spAutoFit/>
          </a:bodyPr>
          <a:lstStyle/>
          <a:p>
            <a:r>
              <a:rPr lang="fr-FR" sz="2400" b="1" dirty="0">
                <a:solidFill>
                  <a:srgbClr val="FFFF00"/>
                </a:solidFill>
              </a:rPr>
              <a:t>Cancún</a:t>
            </a:r>
          </a:p>
        </p:txBody>
      </p:sp>
    </p:spTree>
    <p:extLst>
      <p:ext uri="{BB962C8B-B14F-4D97-AF65-F5344CB8AC3E}">
        <p14:creationId xmlns:p14="http://schemas.microsoft.com/office/powerpoint/2010/main" val="702545375"/>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isInverted="1"/>
        <p:sndAc>
          <p:stSnd loop="1">
            <p:snd r:embed="rId2" name="LUCERO Y PEDRO FERNANDEZ FIESTA MEXICANA 2013 (celebrando la independecia mexicana).wav"/>
          </p:stSnd>
        </p:sndAc>
      </p:transition>
    </mc:Choice>
    <mc:Fallback xmlns="">
      <p:transition spd="slow" advClick="0" advTm="8000">
        <p:fade/>
        <p:sndAc>
          <p:stSnd loop="1">
            <p:snd r:embed="rId4" name="LUCERO Y PEDRO FERNANDEZ FIESTA MEXICANA 2013 (celebrando la independecia mexicana).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34FE1935-79F4-33F3-09F6-80B7B3209593}"/>
            </a:ext>
          </a:extLst>
        </p:cNvPr>
        <p:cNvGrpSpPr/>
        <p:nvPr/>
      </p:nvGrpSpPr>
      <p:grpSpPr>
        <a:xfrm>
          <a:off x="0" y="0"/>
          <a:ext cx="0" cy="0"/>
          <a:chOff x="0" y="0"/>
          <a:chExt cx="0" cy="0"/>
        </a:xfrm>
      </p:grpSpPr>
      <p:sp>
        <p:nvSpPr>
          <p:cNvPr id="3" name="ZoneTexte 2">
            <a:extLst>
              <a:ext uri="{FF2B5EF4-FFF2-40B4-BE49-F238E27FC236}">
                <a16:creationId xmlns:a16="http://schemas.microsoft.com/office/drawing/2014/main" id="{F078680F-DA0A-FBC2-5189-8F6D1104A501}"/>
              </a:ext>
            </a:extLst>
          </p:cNvPr>
          <p:cNvSpPr txBox="1"/>
          <p:nvPr/>
        </p:nvSpPr>
        <p:spPr>
          <a:xfrm>
            <a:off x="526868" y="612844"/>
            <a:ext cx="11373395" cy="5632311"/>
          </a:xfrm>
          <a:prstGeom prst="rect">
            <a:avLst/>
          </a:prstGeom>
          <a:noFill/>
        </p:spPr>
        <p:txBody>
          <a:bodyPr wrap="square">
            <a:spAutoFit/>
          </a:bodyPr>
          <a:lstStyle/>
          <a:p>
            <a:r>
              <a:rPr lang="fr-FR" sz="3600" b="1" dirty="0">
                <a:solidFill>
                  <a:schemeClr val="bg1"/>
                </a:solidFill>
              </a:rPr>
              <a:t>Cancún, ville mexicaine de la péninsule du Yucatán bordée par la mer des Caraïbes, est célèbre pour ses plages, ses nombreuses stations balnéaires et sa vie nocturne. Elle se divise en 2 zones distinctes : un centre-ville classique, El Centro, et Zona </a:t>
            </a:r>
            <a:r>
              <a:rPr lang="fr-FR" sz="3600" b="1" dirty="0" err="1">
                <a:solidFill>
                  <a:schemeClr val="bg1"/>
                </a:solidFill>
              </a:rPr>
              <a:t>Hotelera</a:t>
            </a:r>
            <a:r>
              <a:rPr lang="fr-FR" sz="3600" b="1" dirty="0">
                <a:solidFill>
                  <a:schemeClr val="bg1"/>
                </a:solidFill>
              </a:rPr>
              <a:t> (la zone hôtelière), une longue bande de terre sur le front de mer, peuplée d'hôtels, de boîtes de nuit, de boutiques et de restaurants. Cancún est aussi une destination prisée par les étudiants lors des congés de printemps des universités. </a:t>
            </a:r>
          </a:p>
        </p:txBody>
      </p:sp>
    </p:spTree>
    <p:extLst>
      <p:ext uri="{BB962C8B-B14F-4D97-AF65-F5344CB8AC3E}">
        <p14:creationId xmlns:p14="http://schemas.microsoft.com/office/powerpoint/2010/main" val="2028355644"/>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isInverted="1"/>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set>
                                      <p:cBhvr>
                                        <p:cTn id="7" dur="455" fill="hold">
                                          <p:stCondLst>
                                            <p:cond delay="0"/>
                                          </p:stCondLst>
                                        </p:cTn>
                                        <p:tgtEl>
                                          <p:spTgt spid="3">
                                            <p:txEl>
                                              <p:pRg st="0" end="0"/>
                                            </p:txEl>
                                          </p:spTgt>
                                        </p:tgtEl>
                                        <p:attrNameLst>
                                          <p:attrName>style.rotation</p:attrName>
                                        </p:attrNameLst>
                                      </p:cBhvr>
                                      <p:to>
                                        <p:strVal val="-45.0"/>
                                      </p:to>
                                    </p:set>
                                    <p:anim calcmode="lin" valueType="num">
                                      <p:cBhvr>
                                        <p:cTn id="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CB5BE9E9-8EA3-6D58-49CF-A05344FE84ED}"/>
            </a:ext>
          </a:extLst>
        </p:cNvPr>
        <p:cNvGrpSpPr/>
        <p:nvPr/>
      </p:nvGrpSpPr>
      <p:grpSpPr>
        <a:xfrm>
          <a:off x="0" y="0"/>
          <a:ext cx="0" cy="0"/>
          <a:chOff x="0" y="0"/>
          <a:chExt cx="0" cy="0"/>
        </a:xfrm>
      </p:grpSpPr>
      <p:pic>
        <p:nvPicPr>
          <p:cNvPr id="3" name="Image 2" descr="Une image contenant plein air, rive, Photographie aérienne, arbre&#10;&#10;Description générée automatiquement">
            <a:extLst>
              <a:ext uri="{FF2B5EF4-FFF2-40B4-BE49-F238E27FC236}">
                <a16:creationId xmlns:a16="http://schemas.microsoft.com/office/drawing/2014/main" id="{5379F9DF-A7A8-1D1D-C76F-B92BA91F08A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6000" y="553945"/>
            <a:ext cx="7920000" cy="5940000"/>
          </a:xfrm>
          <a:prstGeom prst="rect">
            <a:avLst/>
          </a:prstGeom>
          <a:effectLst>
            <a:softEdge rad="635000"/>
          </a:effectLst>
        </p:spPr>
      </p:pic>
      <p:sp>
        <p:nvSpPr>
          <p:cNvPr id="4" name="ZoneTexte 3">
            <a:extLst>
              <a:ext uri="{FF2B5EF4-FFF2-40B4-BE49-F238E27FC236}">
                <a16:creationId xmlns:a16="http://schemas.microsoft.com/office/drawing/2014/main" id="{4233739E-7AE3-0245-9DC5-F4861C33CB8D}"/>
              </a:ext>
            </a:extLst>
          </p:cNvPr>
          <p:cNvSpPr txBox="1"/>
          <p:nvPr/>
        </p:nvSpPr>
        <p:spPr>
          <a:xfrm>
            <a:off x="5212080" y="6073222"/>
            <a:ext cx="6183630" cy="461665"/>
          </a:xfrm>
          <a:prstGeom prst="rect">
            <a:avLst/>
          </a:prstGeom>
          <a:noFill/>
        </p:spPr>
        <p:txBody>
          <a:bodyPr wrap="square" rtlCol="0">
            <a:spAutoFit/>
          </a:bodyPr>
          <a:lstStyle/>
          <a:p>
            <a:r>
              <a:rPr lang="fr-FR" sz="2400" b="1" dirty="0">
                <a:solidFill>
                  <a:srgbClr val="FFFF00"/>
                </a:solidFill>
              </a:rPr>
              <a:t>Zone hôtelière.</a:t>
            </a:r>
          </a:p>
        </p:txBody>
      </p:sp>
    </p:spTree>
    <p:extLst>
      <p:ext uri="{BB962C8B-B14F-4D97-AF65-F5344CB8AC3E}">
        <p14:creationId xmlns:p14="http://schemas.microsoft.com/office/powerpoint/2010/main" val="1053667394"/>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isInverted="1"/>
      </p:transition>
    </mc:Choice>
    <mc:Fallback xmlns="">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3C7B15DF-9418-A4C2-8D85-5E78ECFF1FE1}"/>
            </a:ext>
          </a:extLst>
        </p:cNvPr>
        <p:cNvGrpSpPr/>
        <p:nvPr/>
      </p:nvGrpSpPr>
      <p:grpSpPr>
        <a:xfrm>
          <a:off x="0" y="0"/>
          <a:ext cx="0" cy="0"/>
          <a:chOff x="0" y="0"/>
          <a:chExt cx="0" cy="0"/>
        </a:xfrm>
      </p:grpSpPr>
      <p:pic>
        <p:nvPicPr>
          <p:cNvPr id="3" name="Image 2" descr="Une image contenant plein air, arbre, ciel, Ruines&#10;&#10;Description générée automatiquement">
            <a:extLst>
              <a:ext uri="{FF2B5EF4-FFF2-40B4-BE49-F238E27FC236}">
                <a16:creationId xmlns:a16="http://schemas.microsoft.com/office/drawing/2014/main" id="{AC6BE274-4353-FEBA-B754-A814FDF6621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6000" y="459000"/>
            <a:ext cx="7920000" cy="5940000"/>
          </a:xfrm>
          <a:prstGeom prst="rect">
            <a:avLst/>
          </a:prstGeom>
          <a:effectLst>
            <a:softEdge rad="635000"/>
          </a:effectLst>
        </p:spPr>
      </p:pic>
      <p:sp>
        <p:nvSpPr>
          <p:cNvPr id="4" name="ZoneTexte 3">
            <a:extLst>
              <a:ext uri="{FF2B5EF4-FFF2-40B4-BE49-F238E27FC236}">
                <a16:creationId xmlns:a16="http://schemas.microsoft.com/office/drawing/2014/main" id="{33CC52E0-E537-67FA-7814-ADA4936ADC7C}"/>
              </a:ext>
            </a:extLst>
          </p:cNvPr>
          <p:cNvSpPr txBox="1"/>
          <p:nvPr/>
        </p:nvSpPr>
        <p:spPr>
          <a:xfrm>
            <a:off x="4114800" y="5937335"/>
            <a:ext cx="7920000" cy="461665"/>
          </a:xfrm>
          <a:prstGeom prst="rect">
            <a:avLst/>
          </a:prstGeom>
          <a:noFill/>
        </p:spPr>
        <p:txBody>
          <a:bodyPr wrap="square" rtlCol="0">
            <a:spAutoFit/>
          </a:bodyPr>
          <a:lstStyle/>
          <a:p>
            <a:r>
              <a:rPr lang="fr-FR" sz="2400" b="1" dirty="0">
                <a:solidFill>
                  <a:schemeClr val="bg1"/>
                </a:solidFill>
              </a:rPr>
              <a:t>Zone archéologique El </a:t>
            </a:r>
            <a:r>
              <a:rPr lang="fr-FR" sz="2400" b="1" dirty="0" err="1">
                <a:solidFill>
                  <a:schemeClr val="bg1"/>
                </a:solidFill>
              </a:rPr>
              <a:t>Meco</a:t>
            </a:r>
            <a:r>
              <a:rPr lang="fr-FR" sz="2400" b="1" dirty="0">
                <a:solidFill>
                  <a:schemeClr val="bg1"/>
                </a:solidFill>
              </a:rPr>
              <a:t>.</a:t>
            </a:r>
          </a:p>
        </p:txBody>
      </p:sp>
    </p:spTree>
    <p:extLst>
      <p:ext uri="{BB962C8B-B14F-4D97-AF65-F5344CB8AC3E}">
        <p14:creationId xmlns:p14="http://schemas.microsoft.com/office/powerpoint/2010/main" val="3828447690"/>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isInverted="1"/>
      </p:transition>
    </mc:Choice>
    <mc:Fallback xmlns="">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BEDFC8BF-4A4B-C49B-2B78-5E8216C5D522}"/>
            </a:ext>
          </a:extLst>
        </p:cNvPr>
        <p:cNvGrpSpPr/>
        <p:nvPr/>
      </p:nvGrpSpPr>
      <p:grpSpPr>
        <a:xfrm>
          <a:off x="0" y="0"/>
          <a:ext cx="0" cy="0"/>
          <a:chOff x="0" y="0"/>
          <a:chExt cx="0" cy="0"/>
        </a:xfrm>
      </p:grpSpPr>
      <p:pic>
        <p:nvPicPr>
          <p:cNvPr id="3" name="Image 2" descr="Une image contenant plein air, Ruines, bâtiment, ciel&#10;&#10;Description générée automatiquement">
            <a:extLst>
              <a:ext uri="{FF2B5EF4-FFF2-40B4-BE49-F238E27FC236}">
                <a16:creationId xmlns:a16="http://schemas.microsoft.com/office/drawing/2014/main" id="{80187A24-1832-32C6-81C8-237222FFA83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6000" y="459000"/>
            <a:ext cx="7920000" cy="5940000"/>
          </a:xfrm>
          <a:prstGeom prst="rect">
            <a:avLst/>
          </a:prstGeom>
          <a:effectLst>
            <a:softEdge rad="635000"/>
          </a:effectLst>
        </p:spPr>
      </p:pic>
      <p:sp>
        <p:nvSpPr>
          <p:cNvPr id="4" name="ZoneTexte 3">
            <a:extLst>
              <a:ext uri="{FF2B5EF4-FFF2-40B4-BE49-F238E27FC236}">
                <a16:creationId xmlns:a16="http://schemas.microsoft.com/office/drawing/2014/main" id="{7F61CC1C-6445-DDF7-9494-202613AA17C7}"/>
              </a:ext>
            </a:extLst>
          </p:cNvPr>
          <p:cNvSpPr txBox="1"/>
          <p:nvPr/>
        </p:nvSpPr>
        <p:spPr>
          <a:xfrm>
            <a:off x="3829050" y="6071912"/>
            <a:ext cx="7692390" cy="461665"/>
          </a:xfrm>
          <a:prstGeom prst="rect">
            <a:avLst/>
          </a:prstGeom>
          <a:noFill/>
        </p:spPr>
        <p:txBody>
          <a:bodyPr wrap="square" rtlCol="0">
            <a:spAutoFit/>
          </a:bodyPr>
          <a:lstStyle/>
          <a:p>
            <a:r>
              <a:rPr lang="fr-FR" sz="2400" b="1">
                <a:solidFill>
                  <a:srgbClr val="FFFF00"/>
                </a:solidFill>
              </a:rPr>
              <a:t>Yamil Lu'um (Temple du Scorpion).</a:t>
            </a:r>
            <a:endParaRPr lang="fr-FR" sz="2400" b="1" dirty="0">
              <a:solidFill>
                <a:srgbClr val="FFFF00"/>
              </a:solidFill>
            </a:endParaRPr>
          </a:p>
        </p:txBody>
      </p:sp>
    </p:spTree>
    <p:extLst>
      <p:ext uri="{BB962C8B-B14F-4D97-AF65-F5344CB8AC3E}">
        <p14:creationId xmlns:p14="http://schemas.microsoft.com/office/powerpoint/2010/main" val="916692633"/>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isInverted="1"/>
      </p:transition>
    </mc:Choice>
    <mc:Fallback xmlns="">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6AE81D3B-CFEE-636A-36DE-5B6B5486E84A}"/>
            </a:ext>
          </a:extLst>
        </p:cNvPr>
        <p:cNvGrpSpPr/>
        <p:nvPr/>
      </p:nvGrpSpPr>
      <p:grpSpPr>
        <a:xfrm>
          <a:off x="0" y="0"/>
          <a:ext cx="0" cy="0"/>
          <a:chOff x="0" y="0"/>
          <a:chExt cx="0" cy="0"/>
        </a:xfrm>
      </p:grpSpPr>
      <p:pic>
        <p:nvPicPr>
          <p:cNvPr id="3" name="Image 2" descr="Une image contenant plein air, ciel, arbre, Roche-mère&#10;&#10;Description générée automatiquement">
            <a:extLst>
              <a:ext uri="{FF2B5EF4-FFF2-40B4-BE49-F238E27FC236}">
                <a16:creationId xmlns:a16="http://schemas.microsoft.com/office/drawing/2014/main" id="{8EC14F2A-5AE3-C1F6-4D14-BA393C5E43A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57" y="189000"/>
            <a:ext cx="4858486" cy="6480000"/>
          </a:xfrm>
          <a:prstGeom prst="rect">
            <a:avLst/>
          </a:prstGeom>
          <a:effectLst>
            <a:softEdge rad="317500"/>
          </a:effectLst>
        </p:spPr>
      </p:pic>
      <p:sp>
        <p:nvSpPr>
          <p:cNvPr id="4" name="ZoneTexte 3">
            <a:extLst>
              <a:ext uri="{FF2B5EF4-FFF2-40B4-BE49-F238E27FC236}">
                <a16:creationId xmlns:a16="http://schemas.microsoft.com/office/drawing/2014/main" id="{D7164533-2377-7E20-6E17-20B189FFEA4C}"/>
              </a:ext>
            </a:extLst>
          </p:cNvPr>
          <p:cNvSpPr txBox="1"/>
          <p:nvPr/>
        </p:nvSpPr>
        <p:spPr>
          <a:xfrm>
            <a:off x="8698230" y="3429000"/>
            <a:ext cx="3006090" cy="1569660"/>
          </a:xfrm>
          <a:prstGeom prst="rect">
            <a:avLst/>
          </a:prstGeom>
          <a:noFill/>
        </p:spPr>
        <p:txBody>
          <a:bodyPr wrap="square" rtlCol="0">
            <a:spAutoFit/>
          </a:bodyPr>
          <a:lstStyle/>
          <a:p>
            <a:r>
              <a:rPr lang="fr-FR" sz="2400" b="1" dirty="0"/>
              <a:t>Vue aérienne depuis le château de la zone archéologique El </a:t>
            </a:r>
            <a:r>
              <a:rPr lang="fr-FR" sz="2400" b="1" dirty="0" err="1"/>
              <a:t>Meco</a:t>
            </a:r>
            <a:endParaRPr lang="fr-FR" sz="2400" b="1" dirty="0"/>
          </a:p>
        </p:txBody>
      </p:sp>
    </p:spTree>
    <p:extLst>
      <p:ext uri="{BB962C8B-B14F-4D97-AF65-F5344CB8AC3E}">
        <p14:creationId xmlns:p14="http://schemas.microsoft.com/office/powerpoint/2010/main" val="2631073793"/>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isInverted="1"/>
      </p:transition>
    </mc:Choice>
    <mc:Fallback xmlns="">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F76A8A65-ABE2-DFA7-DD92-5CBB84AA5B2B}"/>
            </a:ext>
          </a:extLst>
        </p:cNvPr>
        <p:cNvGrpSpPr/>
        <p:nvPr/>
      </p:nvGrpSpPr>
      <p:grpSpPr>
        <a:xfrm>
          <a:off x="0" y="0"/>
          <a:ext cx="0" cy="0"/>
          <a:chOff x="0" y="0"/>
          <a:chExt cx="0" cy="0"/>
        </a:xfrm>
      </p:grpSpPr>
      <p:pic>
        <p:nvPicPr>
          <p:cNvPr id="3" name="Image 2" descr="Une image contenant plein air, ciel, nature, rive&#10;&#10;Description générée automatiquement">
            <a:extLst>
              <a:ext uri="{FF2B5EF4-FFF2-40B4-BE49-F238E27FC236}">
                <a16:creationId xmlns:a16="http://schemas.microsoft.com/office/drawing/2014/main" id="{E797DA48-C43A-1384-3C0B-20B908C25A1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6000" y="459000"/>
            <a:ext cx="7920000" cy="5940000"/>
          </a:xfrm>
          <a:prstGeom prst="rect">
            <a:avLst/>
          </a:prstGeom>
          <a:effectLst>
            <a:softEdge rad="635000"/>
          </a:effectLst>
        </p:spPr>
      </p:pic>
      <p:sp>
        <p:nvSpPr>
          <p:cNvPr id="4" name="ZoneTexte 3">
            <a:extLst>
              <a:ext uri="{FF2B5EF4-FFF2-40B4-BE49-F238E27FC236}">
                <a16:creationId xmlns:a16="http://schemas.microsoft.com/office/drawing/2014/main" id="{27B1726C-454A-6C35-3AC4-E792B2795757}"/>
              </a:ext>
            </a:extLst>
          </p:cNvPr>
          <p:cNvSpPr txBox="1"/>
          <p:nvPr/>
        </p:nvSpPr>
        <p:spPr>
          <a:xfrm>
            <a:off x="4183380" y="5987087"/>
            <a:ext cx="7086600" cy="461665"/>
          </a:xfrm>
          <a:prstGeom prst="rect">
            <a:avLst/>
          </a:prstGeom>
          <a:noFill/>
        </p:spPr>
        <p:txBody>
          <a:bodyPr wrap="square" rtlCol="0">
            <a:spAutoFit/>
          </a:bodyPr>
          <a:lstStyle/>
          <a:p>
            <a:r>
              <a:rPr lang="fr-FR" sz="2400" b="1">
                <a:solidFill>
                  <a:srgbClr val="FFFF00"/>
                </a:solidFill>
              </a:rPr>
              <a:t>Hôtels et plage de Cancún</a:t>
            </a:r>
            <a:endParaRPr lang="fr-FR" sz="2400" b="1" dirty="0">
              <a:solidFill>
                <a:srgbClr val="FFFF00"/>
              </a:solidFill>
            </a:endParaRPr>
          </a:p>
        </p:txBody>
      </p:sp>
    </p:spTree>
    <p:extLst>
      <p:ext uri="{BB962C8B-B14F-4D97-AF65-F5344CB8AC3E}">
        <p14:creationId xmlns:p14="http://schemas.microsoft.com/office/powerpoint/2010/main" val="2533108173"/>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isInverted="1"/>
      </p:transition>
    </mc:Choice>
    <mc:Fallback xmlns="">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86AE941B-0153-FBDA-36F5-2FF792607DFD}"/>
            </a:ext>
          </a:extLst>
        </p:cNvPr>
        <p:cNvGrpSpPr/>
        <p:nvPr/>
      </p:nvGrpSpPr>
      <p:grpSpPr>
        <a:xfrm>
          <a:off x="0" y="0"/>
          <a:ext cx="0" cy="0"/>
          <a:chOff x="0" y="0"/>
          <a:chExt cx="0" cy="0"/>
        </a:xfrm>
      </p:grpSpPr>
      <p:pic>
        <p:nvPicPr>
          <p:cNvPr id="3" name="Image 2" descr="Une image contenant plein air, ciel, gratte-ciel, nuage&#10;&#10;Description générée automatiquement">
            <a:extLst>
              <a:ext uri="{FF2B5EF4-FFF2-40B4-BE49-F238E27FC236}">
                <a16:creationId xmlns:a16="http://schemas.microsoft.com/office/drawing/2014/main" id="{59A6B2E5-31BF-7C9C-5EF9-4C73635EA9C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36000" y="189000"/>
            <a:ext cx="4320000" cy="6480000"/>
          </a:xfrm>
          <a:prstGeom prst="rect">
            <a:avLst/>
          </a:prstGeom>
          <a:effectLst>
            <a:softEdge rad="127000"/>
          </a:effectLst>
        </p:spPr>
      </p:pic>
      <p:sp>
        <p:nvSpPr>
          <p:cNvPr id="4" name="ZoneTexte 3">
            <a:extLst>
              <a:ext uri="{FF2B5EF4-FFF2-40B4-BE49-F238E27FC236}">
                <a16:creationId xmlns:a16="http://schemas.microsoft.com/office/drawing/2014/main" id="{C1431261-D8AD-E1BB-7AED-5DD6470DFF42}"/>
              </a:ext>
            </a:extLst>
          </p:cNvPr>
          <p:cNvSpPr txBox="1"/>
          <p:nvPr/>
        </p:nvSpPr>
        <p:spPr>
          <a:xfrm>
            <a:off x="552720" y="1074421"/>
            <a:ext cx="3383280" cy="4893647"/>
          </a:xfrm>
          <a:prstGeom prst="rect">
            <a:avLst/>
          </a:prstGeom>
          <a:noFill/>
        </p:spPr>
        <p:txBody>
          <a:bodyPr wrap="square" rtlCol="0">
            <a:spAutoFit/>
          </a:bodyPr>
          <a:lstStyle/>
          <a:p>
            <a:r>
              <a:rPr lang="fr-FR" sz="2400" b="1" dirty="0">
                <a:solidFill>
                  <a:schemeClr val="bg1"/>
                </a:solidFill>
              </a:rPr>
              <a:t>Ci-dessus, de gauche à droite : Vue aérienne de la zone touristique, boulevard </a:t>
            </a:r>
            <a:r>
              <a:rPr lang="fr-FR" sz="2400" b="1" dirty="0" err="1">
                <a:solidFill>
                  <a:schemeClr val="bg1"/>
                </a:solidFill>
              </a:rPr>
              <a:t>Kukulcán</a:t>
            </a:r>
            <a:r>
              <a:rPr lang="fr-FR" sz="2400" b="1" dirty="0">
                <a:solidFill>
                  <a:schemeClr val="bg1"/>
                </a:solidFill>
              </a:rPr>
              <a:t>, plage, temple </a:t>
            </a:r>
            <a:r>
              <a:rPr lang="fr-FR" sz="2400" b="1" dirty="0" err="1">
                <a:solidFill>
                  <a:schemeClr val="bg1"/>
                </a:solidFill>
              </a:rPr>
              <a:t>Alacrán</a:t>
            </a:r>
            <a:r>
              <a:rPr lang="fr-FR" sz="2400" b="1" dirty="0">
                <a:solidFill>
                  <a:schemeClr val="bg1"/>
                </a:solidFill>
              </a:rPr>
              <a:t> dans la zone archéologique de </a:t>
            </a:r>
            <a:r>
              <a:rPr lang="fr-FR" sz="2400" b="1" dirty="0" err="1">
                <a:solidFill>
                  <a:schemeClr val="bg1"/>
                </a:solidFill>
              </a:rPr>
              <a:t>Yamil</a:t>
            </a:r>
            <a:r>
              <a:rPr lang="fr-FR" sz="2400" b="1" dirty="0">
                <a:solidFill>
                  <a:schemeClr val="bg1"/>
                </a:solidFill>
              </a:rPr>
              <a:t> </a:t>
            </a:r>
            <a:r>
              <a:rPr lang="fr-FR" sz="2400" b="1" dirty="0" err="1">
                <a:solidFill>
                  <a:schemeClr val="bg1"/>
                </a:solidFill>
              </a:rPr>
              <a:t>Lu'um</a:t>
            </a:r>
            <a:r>
              <a:rPr lang="fr-FR" sz="2400" b="1" dirty="0">
                <a:solidFill>
                  <a:schemeClr val="bg1"/>
                </a:solidFill>
              </a:rPr>
              <a:t>, site archéologique d'El Rey, vue de la zone hôtelière, plage de </a:t>
            </a:r>
            <a:r>
              <a:rPr lang="fr-FR" sz="2400" b="1" dirty="0" err="1">
                <a:solidFill>
                  <a:schemeClr val="bg1"/>
                </a:solidFill>
              </a:rPr>
              <a:t>Caracol</a:t>
            </a:r>
            <a:r>
              <a:rPr lang="fr-FR" sz="2400" b="1" dirty="0">
                <a:solidFill>
                  <a:schemeClr val="bg1"/>
                </a:solidFill>
              </a:rPr>
              <a:t> et Puerto </a:t>
            </a:r>
            <a:r>
              <a:rPr lang="fr-FR" sz="2400" b="1" dirty="0" err="1">
                <a:solidFill>
                  <a:schemeClr val="bg1"/>
                </a:solidFill>
              </a:rPr>
              <a:t>Juárez</a:t>
            </a:r>
            <a:r>
              <a:rPr lang="fr-FR" sz="2400" b="1" dirty="0">
                <a:solidFill>
                  <a:schemeClr val="bg1"/>
                </a:solidFill>
              </a:rPr>
              <a:t>.</a:t>
            </a:r>
          </a:p>
        </p:txBody>
      </p:sp>
    </p:spTree>
    <p:extLst>
      <p:ext uri="{BB962C8B-B14F-4D97-AF65-F5344CB8AC3E}">
        <p14:creationId xmlns:p14="http://schemas.microsoft.com/office/powerpoint/2010/main" val="3866084662"/>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isInverted="1"/>
      </p:transition>
    </mc:Choice>
    <mc:Fallback xmlns="">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C2E75D-1317-CD16-1469-9BFE070E6E0B}"/>
            </a:ext>
          </a:extLst>
        </p:cNvPr>
        <p:cNvGrpSpPr/>
        <p:nvPr/>
      </p:nvGrpSpPr>
      <p:grpSpPr>
        <a:xfrm>
          <a:off x="0" y="0"/>
          <a:ext cx="0" cy="0"/>
          <a:chOff x="0" y="0"/>
          <a:chExt cx="0" cy="0"/>
        </a:xfrm>
      </p:grpSpPr>
      <p:pic>
        <p:nvPicPr>
          <p:cNvPr id="3" name="Image 2" descr="Une image contenant art, peinture, rond, pierre&#10;&#10;Description générée automatiquement">
            <a:extLst>
              <a:ext uri="{FF2B5EF4-FFF2-40B4-BE49-F238E27FC236}">
                <a16:creationId xmlns:a16="http://schemas.microsoft.com/office/drawing/2014/main" id="{6570BE09-E40B-D25B-63DB-101590FD51B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88266" y="189000"/>
            <a:ext cx="4858483" cy="6480000"/>
          </a:xfrm>
          <a:prstGeom prst="rect">
            <a:avLst/>
          </a:prstGeom>
          <a:effectLst>
            <a:softEdge rad="317500"/>
          </a:effectLst>
        </p:spPr>
      </p:pic>
      <p:sp>
        <p:nvSpPr>
          <p:cNvPr id="4" name="ZoneTexte 3">
            <a:extLst>
              <a:ext uri="{FF2B5EF4-FFF2-40B4-BE49-F238E27FC236}">
                <a16:creationId xmlns:a16="http://schemas.microsoft.com/office/drawing/2014/main" id="{7E3C0F3C-441A-A82B-C02D-0677E7E59CCD}"/>
              </a:ext>
            </a:extLst>
          </p:cNvPr>
          <p:cNvSpPr txBox="1"/>
          <p:nvPr/>
        </p:nvSpPr>
        <p:spPr>
          <a:xfrm>
            <a:off x="8346749" y="2857500"/>
            <a:ext cx="3509010" cy="1938992"/>
          </a:xfrm>
          <a:prstGeom prst="rect">
            <a:avLst/>
          </a:prstGeom>
          <a:noFill/>
        </p:spPr>
        <p:txBody>
          <a:bodyPr wrap="square" rtlCol="0">
            <a:spAutoFit/>
          </a:bodyPr>
          <a:lstStyle/>
          <a:p>
            <a:r>
              <a:rPr lang="fr-FR" sz="2400" b="1" dirty="0">
                <a:solidFill>
                  <a:srgbClr val="FFFF00"/>
                </a:solidFill>
              </a:rPr>
              <a:t>Une fontaine faisant allusion aux armoiries de Benito </a:t>
            </a:r>
            <a:r>
              <a:rPr lang="fr-FR" sz="2400" b="1" dirty="0" err="1">
                <a:solidFill>
                  <a:srgbClr val="FFFF00"/>
                </a:solidFill>
              </a:rPr>
              <a:t>Juárez</a:t>
            </a:r>
            <a:r>
              <a:rPr lang="fr-FR" sz="2400" b="1" dirty="0">
                <a:solidFill>
                  <a:srgbClr val="FFFF00"/>
                </a:solidFill>
              </a:rPr>
              <a:t> , dans les avenues Cobá et </a:t>
            </a:r>
            <a:r>
              <a:rPr lang="fr-FR" sz="2400" b="1" dirty="0" err="1">
                <a:solidFill>
                  <a:srgbClr val="FFFF00"/>
                </a:solidFill>
              </a:rPr>
              <a:t>Náder</a:t>
            </a:r>
            <a:endParaRPr lang="fr-FR" sz="2400" b="1" dirty="0">
              <a:solidFill>
                <a:srgbClr val="FFFF00"/>
              </a:solidFill>
            </a:endParaRPr>
          </a:p>
        </p:txBody>
      </p:sp>
    </p:spTree>
    <p:extLst>
      <p:ext uri="{BB962C8B-B14F-4D97-AF65-F5344CB8AC3E}">
        <p14:creationId xmlns:p14="http://schemas.microsoft.com/office/powerpoint/2010/main" val="1455673571"/>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isInverted="1"/>
      </p:transition>
    </mc:Choice>
    <mc:Fallback xmlns="">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a:extLst>
            <a:ext uri="{FF2B5EF4-FFF2-40B4-BE49-F238E27FC236}">
              <a16:creationId xmlns:a16="http://schemas.microsoft.com/office/drawing/2014/main" id="{29CF956C-57D0-4989-5EFE-9437E65E2ED9}"/>
            </a:ext>
          </a:extLst>
        </p:cNvPr>
        <p:cNvGrpSpPr/>
        <p:nvPr/>
      </p:nvGrpSpPr>
      <p:grpSpPr>
        <a:xfrm>
          <a:off x="0" y="0"/>
          <a:ext cx="0" cy="0"/>
          <a:chOff x="0" y="0"/>
          <a:chExt cx="0" cy="0"/>
        </a:xfrm>
      </p:grpSpPr>
      <p:pic>
        <p:nvPicPr>
          <p:cNvPr id="3" name="Image 2" descr="Une image contenant ciel, plein air, nature, bleu vert&#10;&#10;Description générée automatiquement">
            <a:extLst>
              <a:ext uri="{FF2B5EF4-FFF2-40B4-BE49-F238E27FC236}">
                <a16:creationId xmlns:a16="http://schemas.microsoft.com/office/drawing/2014/main" id="{967DE6AB-5DD4-F84A-7547-6BD285F83A7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22981" y="693000"/>
            <a:ext cx="9746038" cy="5472000"/>
          </a:xfrm>
          <a:prstGeom prst="rect">
            <a:avLst/>
          </a:prstGeom>
          <a:effectLst>
            <a:softEdge rad="635000"/>
          </a:effectLst>
        </p:spPr>
      </p:pic>
      <p:sp>
        <p:nvSpPr>
          <p:cNvPr id="4" name="ZoneTexte 3">
            <a:extLst>
              <a:ext uri="{FF2B5EF4-FFF2-40B4-BE49-F238E27FC236}">
                <a16:creationId xmlns:a16="http://schemas.microsoft.com/office/drawing/2014/main" id="{72783BD0-08C7-4C3B-7DB9-D59F57EB3585}"/>
              </a:ext>
            </a:extLst>
          </p:cNvPr>
          <p:cNvSpPr txBox="1"/>
          <p:nvPr/>
        </p:nvSpPr>
        <p:spPr>
          <a:xfrm>
            <a:off x="4000500" y="5927705"/>
            <a:ext cx="9292590" cy="461665"/>
          </a:xfrm>
          <a:prstGeom prst="rect">
            <a:avLst/>
          </a:prstGeom>
          <a:noFill/>
        </p:spPr>
        <p:txBody>
          <a:bodyPr wrap="square" rtlCol="0">
            <a:spAutoFit/>
          </a:bodyPr>
          <a:lstStyle/>
          <a:p>
            <a:r>
              <a:rPr lang="fr-FR" sz="2400" b="1">
                <a:solidFill>
                  <a:srgbClr val="FFFF00"/>
                </a:solidFill>
              </a:rPr>
              <a:t>Photographie aérienne de Cancún</a:t>
            </a:r>
            <a:endParaRPr lang="fr-FR" sz="2400" b="1" dirty="0">
              <a:solidFill>
                <a:srgbClr val="FFFF00"/>
              </a:solidFill>
            </a:endParaRPr>
          </a:p>
        </p:txBody>
      </p:sp>
    </p:spTree>
    <p:extLst>
      <p:ext uri="{BB962C8B-B14F-4D97-AF65-F5344CB8AC3E}">
        <p14:creationId xmlns:p14="http://schemas.microsoft.com/office/powerpoint/2010/main" val="2706569803"/>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isInverted="1"/>
      </p:transition>
    </mc:Choice>
    <mc:Fallback xmlns="">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5BCFC1DB-1AE4-EFF9-ED00-55F27AC3E19E}"/>
            </a:ext>
          </a:extLst>
        </p:cNvPr>
        <p:cNvGrpSpPr/>
        <p:nvPr/>
      </p:nvGrpSpPr>
      <p:grpSpPr>
        <a:xfrm>
          <a:off x="0" y="0"/>
          <a:ext cx="0" cy="0"/>
          <a:chOff x="0" y="0"/>
          <a:chExt cx="0" cy="0"/>
        </a:xfrm>
      </p:grpSpPr>
      <p:pic>
        <p:nvPicPr>
          <p:cNvPr id="3" name="Image 2" descr="Une image contenant plein air, ciel, bâtiment, rive&#10;&#10;Description générée automatiquement">
            <a:extLst>
              <a:ext uri="{FF2B5EF4-FFF2-40B4-BE49-F238E27FC236}">
                <a16:creationId xmlns:a16="http://schemas.microsoft.com/office/drawing/2014/main" id="{04B1CB7C-D15E-875A-C424-5D6395BDD21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F0514EAD-FF8C-0554-D23D-2B29D0BCC86B}"/>
              </a:ext>
            </a:extLst>
          </p:cNvPr>
          <p:cNvSpPr txBox="1"/>
          <p:nvPr/>
        </p:nvSpPr>
        <p:spPr>
          <a:xfrm>
            <a:off x="4251960" y="6117335"/>
            <a:ext cx="8629650" cy="461665"/>
          </a:xfrm>
          <a:prstGeom prst="rect">
            <a:avLst/>
          </a:prstGeom>
          <a:noFill/>
        </p:spPr>
        <p:txBody>
          <a:bodyPr wrap="square" rtlCol="0">
            <a:spAutoFit/>
          </a:bodyPr>
          <a:lstStyle/>
          <a:p>
            <a:r>
              <a:rPr lang="fr-FR" sz="2400" b="1" dirty="0">
                <a:solidFill>
                  <a:srgbClr val="FFFF00"/>
                </a:solidFill>
              </a:rPr>
              <a:t>Plages de Cancun, km 12</a:t>
            </a:r>
          </a:p>
        </p:txBody>
      </p:sp>
    </p:spTree>
    <p:extLst>
      <p:ext uri="{BB962C8B-B14F-4D97-AF65-F5344CB8AC3E}">
        <p14:creationId xmlns:p14="http://schemas.microsoft.com/office/powerpoint/2010/main" val="4251009903"/>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isInverted="1"/>
      </p:transition>
    </mc:Choice>
    <mc:Fallback xmlns="">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868B5207-A3D0-69EC-A698-7AB1C4D71895}"/>
            </a:ext>
          </a:extLst>
        </p:cNvPr>
        <p:cNvGrpSpPr/>
        <p:nvPr/>
      </p:nvGrpSpPr>
      <p:grpSpPr>
        <a:xfrm>
          <a:off x="0" y="0"/>
          <a:ext cx="0" cy="0"/>
          <a:chOff x="0" y="0"/>
          <a:chExt cx="0" cy="0"/>
        </a:xfrm>
      </p:grpSpPr>
      <p:pic>
        <p:nvPicPr>
          <p:cNvPr id="3" name="Image 2" descr="Une image contenant ciel, plein air, bâtiment, arbre&#10;&#10;Description générée automatiquement">
            <a:extLst>
              <a:ext uri="{FF2B5EF4-FFF2-40B4-BE49-F238E27FC236}">
                <a16:creationId xmlns:a16="http://schemas.microsoft.com/office/drawing/2014/main" id="{46BB9989-7066-32D8-F43E-73CEC3A143C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8A1018B6-3C09-03BE-45E2-F95720C69545}"/>
              </a:ext>
            </a:extLst>
          </p:cNvPr>
          <p:cNvSpPr txBox="1"/>
          <p:nvPr/>
        </p:nvSpPr>
        <p:spPr>
          <a:xfrm>
            <a:off x="5830388" y="6246005"/>
            <a:ext cx="7302137" cy="461665"/>
          </a:xfrm>
          <a:prstGeom prst="rect">
            <a:avLst/>
          </a:prstGeom>
          <a:noFill/>
        </p:spPr>
        <p:txBody>
          <a:bodyPr wrap="square" rtlCol="0">
            <a:spAutoFit/>
          </a:bodyPr>
          <a:lstStyle/>
          <a:p>
            <a:r>
              <a:rPr lang="fr-FR" sz="2400" b="1" dirty="0">
                <a:solidFill>
                  <a:srgbClr val="FFFF00"/>
                </a:solidFill>
              </a:rPr>
              <a:t>Mairie</a:t>
            </a:r>
          </a:p>
        </p:txBody>
      </p:sp>
    </p:spTree>
    <p:extLst>
      <p:ext uri="{BB962C8B-B14F-4D97-AF65-F5344CB8AC3E}">
        <p14:creationId xmlns:p14="http://schemas.microsoft.com/office/powerpoint/2010/main" val="817207800"/>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isInverted="1"/>
      </p:transition>
    </mc:Choice>
    <mc:Fallback xmlns="">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EEA8B4D0-0B76-EDA7-6300-1AC240F0DFB5}"/>
            </a:ext>
          </a:extLst>
        </p:cNvPr>
        <p:cNvGrpSpPr/>
        <p:nvPr/>
      </p:nvGrpSpPr>
      <p:grpSpPr>
        <a:xfrm>
          <a:off x="0" y="0"/>
          <a:ext cx="0" cy="0"/>
          <a:chOff x="0" y="0"/>
          <a:chExt cx="0" cy="0"/>
        </a:xfrm>
      </p:grpSpPr>
      <p:pic>
        <p:nvPicPr>
          <p:cNvPr id="3" name="Image 2" descr="Une image contenant nuage, ciel, paysage, eau&#10;&#10;Description générée automatiquement">
            <a:extLst>
              <a:ext uri="{FF2B5EF4-FFF2-40B4-BE49-F238E27FC236}">
                <a16:creationId xmlns:a16="http://schemas.microsoft.com/office/drawing/2014/main" id="{D82F0A9C-90C0-6EB1-F972-5BCFFA89065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76624" y="639000"/>
            <a:ext cx="7438751" cy="5580000"/>
          </a:xfrm>
          <a:prstGeom prst="rect">
            <a:avLst/>
          </a:prstGeom>
          <a:effectLst>
            <a:softEdge rad="635000"/>
          </a:effectLst>
        </p:spPr>
      </p:pic>
      <p:sp>
        <p:nvSpPr>
          <p:cNvPr id="4" name="ZoneTexte 3">
            <a:extLst>
              <a:ext uri="{FF2B5EF4-FFF2-40B4-BE49-F238E27FC236}">
                <a16:creationId xmlns:a16="http://schemas.microsoft.com/office/drawing/2014/main" id="{29886224-513B-A7B2-4600-E64443CFCD3A}"/>
              </a:ext>
            </a:extLst>
          </p:cNvPr>
          <p:cNvSpPr txBox="1"/>
          <p:nvPr/>
        </p:nvSpPr>
        <p:spPr>
          <a:xfrm>
            <a:off x="4532811" y="5865223"/>
            <a:ext cx="7772400" cy="461665"/>
          </a:xfrm>
          <a:prstGeom prst="rect">
            <a:avLst/>
          </a:prstGeom>
          <a:noFill/>
        </p:spPr>
        <p:txBody>
          <a:bodyPr wrap="square" rtlCol="0">
            <a:spAutoFit/>
          </a:bodyPr>
          <a:lstStyle/>
          <a:p>
            <a:r>
              <a:rPr lang="fr-FR" sz="2400" b="1" dirty="0">
                <a:solidFill>
                  <a:srgbClr val="FFFF00"/>
                </a:solidFill>
              </a:rPr>
              <a:t>Cancun : Une ville Maya</a:t>
            </a:r>
          </a:p>
        </p:txBody>
      </p:sp>
    </p:spTree>
    <p:extLst>
      <p:ext uri="{BB962C8B-B14F-4D97-AF65-F5344CB8AC3E}">
        <p14:creationId xmlns:p14="http://schemas.microsoft.com/office/powerpoint/2010/main" val="4105124650"/>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isInverted="1"/>
      </p:transition>
    </mc:Choice>
    <mc:Fallback xmlns="">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52BBFD-91A4-D412-64B9-23E9E3D97187}"/>
            </a:ext>
          </a:extLst>
        </p:cNvPr>
        <p:cNvGrpSpPr/>
        <p:nvPr/>
      </p:nvGrpSpPr>
      <p:grpSpPr>
        <a:xfrm>
          <a:off x="0" y="0"/>
          <a:ext cx="0" cy="0"/>
          <a:chOff x="0" y="0"/>
          <a:chExt cx="0" cy="0"/>
        </a:xfrm>
      </p:grpSpPr>
      <p:pic>
        <p:nvPicPr>
          <p:cNvPr id="3" name="Image 2" descr="Une image contenant plein air, nature, plage, rive&#10;&#10;Description générée automatiquement">
            <a:extLst>
              <a:ext uri="{FF2B5EF4-FFF2-40B4-BE49-F238E27FC236}">
                <a16:creationId xmlns:a16="http://schemas.microsoft.com/office/drawing/2014/main" id="{DB47B00C-FFC8-D98B-39DC-E7FC722F61E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50000" y="1630090"/>
            <a:ext cx="8892000" cy="3826748"/>
          </a:xfrm>
          <a:prstGeom prst="rect">
            <a:avLst/>
          </a:prstGeom>
          <a:effectLst>
            <a:softEdge rad="317500"/>
          </a:effectLst>
        </p:spPr>
      </p:pic>
      <p:sp>
        <p:nvSpPr>
          <p:cNvPr id="4" name="ZoneTexte 3">
            <a:extLst>
              <a:ext uri="{FF2B5EF4-FFF2-40B4-BE49-F238E27FC236}">
                <a16:creationId xmlns:a16="http://schemas.microsoft.com/office/drawing/2014/main" id="{5ABAE029-5A79-A112-7B7D-431851FBA6C2}"/>
              </a:ext>
            </a:extLst>
          </p:cNvPr>
          <p:cNvSpPr txBox="1"/>
          <p:nvPr/>
        </p:nvSpPr>
        <p:spPr>
          <a:xfrm>
            <a:off x="3657601" y="5339272"/>
            <a:ext cx="8308251" cy="584775"/>
          </a:xfrm>
          <a:prstGeom prst="rect">
            <a:avLst/>
          </a:prstGeom>
          <a:noFill/>
        </p:spPr>
        <p:txBody>
          <a:bodyPr wrap="square" rtlCol="0">
            <a:spAutoFit/>
          </a:bodyPr>
          <a:lstStyle/>
          <a:p>
            <a:r>
              <a:rPr lang="fr-FR" sz="2800" b="1" dirty="0">
                <a:solidFill>
                  <a:srgbClr val="FFFF00"/>
                </a:solidFill>
              </a:rPr>
              <a:t>La</a:t>
            </a:r>
            <a:r>
              <a:rPr lang="fr-FR" sz="2400" b="1" dirty="0">
                <a:solidFill>
                  <a:srgbClr val="FFFF00"/>
                </a:solidFill>
              </a:rPr>
              <a:t> </a:t>
            </a:r>
            <a:r>
              <a:rPr lang="fr-FR" sz="3200" b="1" dirty="0">
                <a:solidFill>
                  <a:srgbClr val="FFFF00"/>
                </a:solidFill>
              </a:rPr>
              <a:t>Plage El Mirador  Cancun </a:t>
            </a:r>
          </a:p>
        </p:txBody>
      </p:sp>
    </p:spTree>
    <p:extLst>
      <p:ext uri="{BB962C8B-B14F-4D97-AF65-F5344CB8AC3E}">
        <p14:creationId xmlns:p14="http://schemas.microsoft.com/office/powerpoint/2010/main" val="3350391266"/>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isInverted="1"/>
      </p:transition>
    </mc:Choice>
    <mc:Fallback xmlns="">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AC1B7010-E26C-691F-CB37-2FC6E2E27CC8}"/>
            </a:ext>
          </a:extLst>
        </p:cNvPr>
        <p:cNvGrpSpPr/>
        <p:nvPr/>
      </p:nvGrpSpPr>
      <p:grpSpPr>
        <a:xfrm>
          <a:off x="0" y="0"/>
          <a:ext cx="0" cy="0"/>
          <a:chOff x="0" y="0"/>
          <a:chExt cx="0" cy="0"/>
        </a:xfrm>
      </p:grpSpPr>
      <p:pic>
        <p:nvPicPr>
          <p:cNvPr id="5" name="Image 4" descr="Une image contenant eau, plante, plein air, lac&#10;&#10;Description générée automatiquement">
            <a:extLst>
              <a:ext uri="{FF2B5EF4-FFF2-40B4-BE49-F238E27FC236}">
                <a16:creationId xmlns:a16="http://schemas.microsoft.com/office/drawing/2014/main" id="{48345AA2-25D8-E107-BB07-BFE134E792F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7775" y="549000"/>
            <a:ext cx="7680000" cy="5760000"/>
          </a:xfrm>
          <a:prstGeom prst="rect">
            <a:avLst/>
          </a:prstGeom>
          <a:effectLst>
            <a:softEdge rad="635000"/>
          </a:effectLst>
        </p:spPr>
      </p:pic>
      <p:sp>
        <p:nvSpPr>
          <p:cNvPr id="6" name="ZoneTexte 5">
            <a:extLst>
              <a:ext uri="{FF2B5EF4-FFF2-40B4-BE49-F238E27FC236}">
                <a16:creationId xmlns:a16="http://schemas.microsoft.com/office/drawing/2014/main" id="{8EF70B3D-DC80-4A0B-1692-9B5C8494252B}"/>
              </a:ext>
            </a:extLst>
          </p:cNvPr>
          <p:cNvSpPr txBox="1"/>
          <p:nvPr/>
        </p:nvSpPr>
        <p:spPr>
          <a:xfrm>
            <a:off x="4180114" y="6078167"/>
            <a:ext cx="6061166" cy="461665"/>
          </a:xfrm>
          <a:prstGeom prst="rect">
            <a:avLst/>
          </a:prstGeom>
          <a:noFill/>
        </p:spPr>
        <p:txBody>
          <a:bodyPr wrap="square" rtlCol="0">
            <a:spAutoFit/>
          </a:bodyPr>
          <a:lstStyle/>
          <a:p>
            <a:r>
              <a:rPr lang="fr-FR" sz="2400" b="1" dirty="0"/>
              <a:t>Les Cenotes du Yucatan</a:t>
            </a:r>
          </a:p>
        </p:txBody>
      </p:sp>
    </p:spTree>
    <p:extLst>
      <p:ext uri="{BB962C8B-B14F-4D97-AF65-F5344CB8AC3E}">
        <p14:creationId xmlns:p14="http://schemas.microsoft.com/office/powerpoint/2010/main" val="3950573453"/>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isInverted="1"/>
      </p:transition>
    </mc:Choice>
    <mc:Fallback xmlns="">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152381DA-9422-27C8-E870-92271FC420F7}"/>
            </a:ext>
          </a:extLst>
        </p:cNvPr>
        <p:cNvGrpSpPr/>
        <p:nvPr/>
      </p:nvGrpSpPr>
      <p:grpSpPr>
        <a:xfrm>
          <a:off x="0" y="0"/>
          <a:ext cx="0" cy="0"/>
          <a:chOff x="0" y="0"/>
          <a:chExt cx="0" cy="0"/>
        </a:xfrm>
      </p:grpSpPr>
      <p:pic>
        <p:nvPicPr>
          <p:cNvPr id="3" name="Image 2" descr="Une image contenant plein air, ciel, bâtiment, ville touristique&#10;&#10;Description générée automatiquement">
            <a:extLst>
              <a:ext uri="{FF2B5EF4-FFF2-40B4-BE49-F238E27FC236}">
                <a16:creationId xmlns:a16="http://schemas.microsoft.com/office/drawing/2014/main" id="{681F3ABD-7637-21CF-5CCE-D96B9CEC332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38761" y="225332"/>
            <a:ext cx="8316000" cy="6228937"/>
          </a:xfrm>
          <a:prstGeom prst="rect">
            <a:avLst/>
          </a:prstGeom>
          <a:effectLst>
            <a:softEdge rad="635000"/>
          </a:effectLst>
        </p:spPr>
      </p:pic>
    </p:spTree>
    <p:extLst>
      <p:ext uri="{BB962C8B-B14F-4D97-AF65-F5344CB8AC3E}">
        <p14:creationId xmlns:p14="http://schemas.microsoft.com/office/powerpoint/2010/main" val="4149438237"/>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isInverted="1"/>
      </p:transition>
    </mc:Choice>
    <mc:Fallback xmlns="">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F57D625A-4C79-5768-A24F-36B1B2489E7C}"/>
            </a:ext>
          </a:extLst>
        </p:cNvPr>
        <p:cNvGrpSpPr/>
        <p:nvPr/>
      </p:nvGrpSpPr>
      <p:grpSpPr>
        <a:xfrm>
          <a:off x="0" y="0"/>
          <a:ext cx="0" cy="0"/>
          <a:chOff x="0" y="0"/>
          <a:chExt cx="0" cy="0"/>
        </a:xfrm>
      </p:grpSpPr>
      <p:pic>
        <p:nvPicPr>
          <p:cNvPr id="3" name="Image 2" descr="Une image contenant bâtiment, nuit, plein air, eau&#10;&#10;Description générée automatiquement">
            <a:extLst>
              <a:ext uri="{FF2B5EF4-FFF2-40B4-BE49-F238E27FC236}">
                <a16:creationId xmlns:a16="http://schemas.microsoft.com/office/drawing/2014/main" id="{F051144B-D3C2-30E9-B1B2-D0D801D709D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61732" y="639000"/>
            <a:ext cx="7440000" cy="5580000"/>
          </a:xfrm>
          <a:prstGeom prst="rect">
            <a:avLst/>
          </a:prstGeom>
          <a:effectLst>
            <a:softEdge rad="317500"/>
          </a:effectLst>
        </p:spPr>
      </p:pic>
      <p:sp>
        <p:nvSpPr>
          <p:cNvPr id="4" name="ZoneTexte 3">
            <a:extLst>
              <a:ext uri="{FF2B5EF4-FFF2-40B4-BE49-F238E27FC236}">
                <a16:creationId xmlns:a16="http://schemas.microsoft.com/office/drawing/2014/main" id="{DA847A63-B328-AB9B-8DF5-C5488436D5ED}"/>
              </a:ext>
            </a:extLst>
          </p:cNvPr>
          <p:cNvSpPr txBox="1"/>
          <p:nvPr/>
        </p:nvSpPr>
        <p:spPr>
          <a:xfrm>
            <a:off x="4180114" y="5988167"/>
            <a:ext cx="6364108" cy="461665"/>
          </a:xfrm>
          <a:prstGeom prst="rect">
            <a:avLst/>
          </a:prstGeom>
          <a:noFill/>
        </p:spPr>
        <p:txBody>
          <a:bodyPr wrap="square" rtlCol="0">
            <a:spAutoFit/>
          </a:bodyPr>
          <a:lstStyle/>
          <a:p>
            <a:r>
              <a:rPr lang="fr-FR" sz="2400" b="1">
                <a:solidFill>
                  <a:srgbClr val="FFFF00"/>
                </a:solidFill>
              </a:rPr>
              <a:t>OLYMPUS DIGITAL CAMERA </a:t>
            </a:r>
            <a:endParaRPr lang="fr-FR" sz="2400" b="1" dirty="0">
              <a:solidFill>
                <a:srgbClr val="FFFF00"/>
              </a:solidFill>
            </a:endParaRPr>
          </a:p>
        </p:txBody>
      </p:sp>
    </p:spTree>
    <p:extLst>
      <p:ext uri="{BB962C8B-B14F-4D97-AF65-F5344CB8AC3E}">
        <p14:creationId xmlns:p14="http://schemas.microsoft.com/office/powerpoint/2010/main" val="2239070710"/>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isInverted="1"/>
      </p:transition>
    </mc:Choice>
    <mc:Fallback xmlns="">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89D67911-4370-1A5E-65A8-36120336205D}"/>
            </a:ext>
          </a:extLst>
        </p:cNvPr>
        <p:cNvGrpSpPr/>
        <p:nvPr/>
      </p:nvGrpSpPr>
      <p:grpSpPr>
        <a:xfrm>
          <a:off x="0" y="0"/>
          <a:ext cx="0" cy="0"/>
          <a:chOff x="0" y="0"/>
          <a:chExt cx="0" cy="0"/>
        </a:xfrm>
      </p:grpSpPr>
      <p:pic>
        <p:nvPicPr>
          <p:cNvPr id="3" name="Image 2" descr="Une image contenant ciel, bâtiment, plein air, Ruines&#10;&#10;Description générée automatiquement">
            <a:extLst>
              <a:ext uri="{FF2B5EF4-FFF2-40B4-BE49-F238E27FC236}">
                <a16:creationId xmlns:a16="http://schemas.microsoft.com/office/drawing/2014/main" id="{187FA8CE-C10F-29E3-3BF0-2C7BF9C23DC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42882" y="459000"/>
            <a:ext cx="9306235" cy="5940000"/>
          </a:xfrm>
          <a:prstGeom prst="rect">
            <a:avLst/>
          </a:prstGeom>
          <a:effectLst>
            <a:softEdge rad="635000"/>
          </a:effectLst>
        </p:spPr>
      </p:pic>
      <p:sp>
        <p:nvSpPr>
          <p:cNvPr id="4" name="ZoneTexte 3">
            <a:extLst>
              <a:ext uri="{FF2B5EF4-FFF2-40B4-BE49-F238E27FC236}">
                <a16:creationId xmlns:a16="http://schemas.microsoft.com/office/drawing/2014/main" id="{174105A9-AC78-FABB-733C-A5C863C92801}"/>
              </a:ext>
            </a:extLst>
          </p:cNvPr>
          <p:cNvSpPr txBox="1"/>
          <p:nvPr/>
        </p:nvSpPr>
        <p:spPr>
          <a:xfrm>
            <a:off x="1970877" y="5788459"/>
            <a:ext cx="8778240" cy="830997"/>
          </a:xfrm>
          <a:prstGeom prst="rect">
            <a:avLst/>
          </a:prstGeom>
          <a:noFill/>
        </p:spPr>
        <p:txBody>
          <a:bodyPr wrap="square" rtlCol="0">
            <a:spAutoFit/>
          </a:bodyPr>
          <a:lstStyle/>
          <a:p>
            <a:r>
              <a:rPr lang="fr-FR" sz="2400" b="1"/>
              <a:t>Le temps de Kukulkán à Chichen Itzá, la zone archéologique située dans le pénis du Yucatan au Mexique.</a:t>
            </a:r>
            <a:endParaRPr lang="fr-FR" sz="2400" b="1" dirty="0"/>
          </a:p>
        </p:txBody>
      </p:sp>
    </p:spTree>
    <p:extLst>
      <p:ext uri="{BB962C8B-B14F-4D97-AF65-F5344CB8AC3E}">
        <p14:creationId xmlns:p14="http://schemas.microsoft.com/office/powerpoint/2010/main" val="172893130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sndAc>
          <p:stSnd>
            <p:snd r:embed="rId2" name="LUCERO Y PEDRO FERNANDEZ FIESTA MEXICANA 2013 (celebrando la independecia mexicana).wav"/>
          </p:stSnd>
        </p:sndAc>
      </p:transition>
    </mc:Choice>
    <mc:Fallback>
      <p:transition spd="slow" advClick="0" advTm="8000">
        <p:fade/>
        <p:sndAc>
          <p:stSnd>
            <p:snd r:embed="rId2" name="LUCERO Y PEDRO FERNANDEZ FIESTA MEXICANA 2013 (celebrando la independecia mexicana).wav"/>
          </p:stSnd>
        </p:sndAc>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C4BEFFEA-DA0B-A6E5-235C-148F2821E471}"/>
            </a:ext>
          </a:extLst>
        </p:cNvPr>
        <p:cNvGrpSpPr/>
        <p:nvPr/>
      </p:nvGrpSpPr>
      <p:grpSpPr>
        <a:xfrm>
          <a:off x="0" y="0"/>
          <a:ext cx="0" cy="0"/>
          <a:chOff x="0" y="0"/>
          <a:chExt cx="0" cy="0"/>
        </a:xfrm>
      </p:grpSpPr>
      <p:pic>
        <p:nvPicPr>
          <p:cNvPr id="3" name="Image 2" descr="Une image contenant plein air, arbre, personnes, sol&#10;&#10;Description générée automatiquement">
            <a:extLst>
              <a:ext uri="{FF2B5EF4-FFF2-40B4-BE49-F238E27FC236}">
                <a16:creationId xmlns:a16="http://schemas.microsoft.com/office/drawing/2014/main" id="{605F16D6-CB9A-8E78-9CD3-166C8E27BD9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9268" y="369000"/>
            <a:ext cx="8160000" cy="6120000"/>
          </a:xfrm>
          <a:prstGeom prst="rect">
            <a:avLst/>
          </a:prstGeom>
          <a:effectLst>
            <a:softEdge rad="635000"/>
          </a:effectLst>
        </p:spPr>
      </p:pic>
      <p:sp>
        <p:nvSpPr>
          <p:cNvPr id="4" name="ZoneTexte 3">
            <a:extLst>
              <a:ext uri="{FF2B5EF4-FFF2-40B4-BE49-F238E27FC236}">
                <a16:creationId xmlns:a16="http://schemas.microsoft.com/office/drawing/2014/main" id="{C88300D7-3699-8C62-7C34-CBC8FC0CDEBF}"/>
              </a:ext>
            </a:extLst>
          </p:cNvPr>
          <p:cNvSpPr txBox="1"/>
          <p:nvPr/>
        </p:nvSpPr>
        <p:spPr>
          <a:xfrm>
            <a:off x="8739051" y="1565030"/>
            <a:ext cx="3239589" cy="3416320"/>
          </a:xfrm>
          <a:prstGeom prst="rect">
            <a:avLst/>
          </a:prstGeom>
          <a:noFill/>
        </p:spPr>
        <p:txBody>
          <a:bodyPr wrap="square" rtlCol="0">
            <a:spAutoFit/>
          </a:bodyPr>
          <a:lstStyle/>
          <a:p>
            <a:r>
              <a:rPr lang="fr-FR" sz="2400" b="1" dirty="0">
                <a:solidFill>
                  <a:schemeClr val="tx2"/>
                </a:solidFill>
              </a:rPr>
              <a:t>Les allées à l'intérieur du site archéologique sont bordées de nombreux étals de souvenirs et de produits plus ou moins inspirés de l'art et de l'artisanat mésoaméricains.</a:t>
            </a:r>
          </a:p>
        </p:txBody>
      </p:sp>
    </p:spTree>
    <p:extLst>
      <p:ext uri="{BB962C8B-B14F-4D97-AF65-F5344CB8AC3E}">
        <p14:creationId xmlns:p14="http://schemas.microsoft.com/office/powerpoint/2010/main" val="866719620"/>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isInverted="1"/>
      </p:transition>
    </mc:Choice>
    <mc:Fallback xmlns="">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438BE83C-EE65-70C3-DC3E-ADAFC6F5456E}"/>
            </a:ext>
          </a:extLst>
        </p:cNvPr>
        <p:cNvGrpSpPr/>
        <p:nvPr/>
      </p:nvGrpSpPr>
      <p:grpSpPr>
        <a:xfrm>
          <a:off x="0" y="0"/>
          <a:ext cx="0" cy="0"/>
          <a:chOff x="0" y="0"/>
          <a:chExt cx="0" cy="0"/>
        </a:xfrm>
      </p:grpSpPr>
      <p:pic>
        <p:nvPicPr>
          <p:cNvPr id="3" name="Image 2" descr="Une image contenant ciel, plein air, bâtiment, personne&#10;&#10;Description générée automatiquement">
            <a:extLst>
              <a:ext uri="{FF2B5EF4-FFF2-40B4-BE49-F238E27FC236}">
                <a16:creationId xmlns:a16="http://schemas.microsoft.com/office/drawing/2014/main" id="{C55D5AF7-044E-F1AB-FA67-C6A496F8EF8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83579" y="459000"/>
            <a:ext cx="7920000" cy="5940000"/>
          </a:xfrm>
          <a:prstGeom prst="rect">
            <a:avLst/>
          </a:prstGeom>
          <a:effectLst>
            <a:softEdge rad="635000"/>
          </a:effectLst>
        </p:spPr>
      </p:pic>
      <p:sp>
        <p:nvSpPr>
          <p:cNvPr id="4" name="ZoneTexte 3">
            <a:extLst>
              <a:ext uri="{FF2B5EF4-FFF2-40B4-BE49-F238E27FC236}">
                <a16:creationId xmlns:a16="http://schemas.microsoft.com/office/drawing/2014/main" id="{2A3D2047-AFEA-856C-6AFD-94A61A44A3E9}"/>
              </a:ext>
            </a:extLst>
          </p:cNvPr>
          <p:cNvSpPr txBox="1"/>
          <p:nvPr/>
        </p:nvSpPr>
        <p:spPr>
          <a:xfrm>
            <a:off x="431372" y="2379939"/>
            <a:ext cx="3356856" cy="3046988"/>
          </a:xfrm>
          <a:prstGeom prst="rect">
            <a:avLst/>
          </a:prstGeom>
          <a:noFill/>
        </p:spPr>
        <p:txBody>
          <a:bodyPr wrap="square" rtlCol="0">
            <a:spAutoFit/>
          </a:bodyPr>
          <a:lstStyle/>
          <a:p>
            <a:r>
              <a:rPr lang="fr-FR" sz="3200" b="1" dirty="0">
                <a:solidFill>
                  <a:srgbClr val="FFFF00"/>
                </a:solidFill>
              </a:rPr>
              <a:t>L'ombre projetée par le Soleil sur la pyramide de </a:t>
            </a:r>
            <a:r>
              <a:rPr lang="fr-FR" sz="3200" b="1" dirty="0" err="1">
                <a:solidFill>
                  <a:srgbClr val="FFFF00"/>
                </a:solidFill>
              </a:rPr>
              <a:t>Kukulcán</a:t>
            </a:r>
            <a:r>
              <a:rPr lang="fr-FR" sz="3200" b="1" dirty="0">
                <a:solidFill>
                  <a:srgbClr val="FFFF00"/>
                </a:solidFill>
              </a:rPr>
              <a:t> lors des équinoxes13</a:t>
            </a:r>
            <a:r>
              <a:rPr lang="fr-FR" sz="2400" b="1" dirty="0">
                <a:solidFill>
                  <a:srgbClr val="FFFF00"/>
                </a:solidFill>
              </a:rPr>
              <a:t>.</a:t>
            </a:r>
          </a:p>
        </p:txBody>
      </p:sp>
    </p:spTree>
    <p:extLst>
      <p:ext uri="{BB962C8B-B14F-4D97-AF65-F5344CB8AC3E}">
        <p14:creationId xmlns:p14="http://schemas.microsoft.com/office/powerpoint/2010/main" val="563998787"/>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isInverted="1"/>
      </p:transition>
    </mc:Choice>
    <mc:Fallback xmlns="">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4179AB82-3B39-4545-993A-9AC37443D3AB}"/>
            </a:ext>
          </a:extLst>
        </p:cNvPr>
        <p:cNvGrpSpPr/>
        <p:nvPr/>
      </p:nvGrpSpPr>
      <p:grpSpPr>
        <a:xfrm>
          <a:off x="0" y="0"/>
          <a:ext cx="0" cy="0"/>
          <a:chOff x="0" y="0"/>
          <a:chExt cx="0" cy="0"/>
        </a:xfrm>
      </p:grpSpPr>
      <p:pic>
        <p:nvPicPr>
          <p:cNvPr id="3" name="Image 2" descr="Une image contenant ciel, nuage, plein air, Ruines&#10;&#10;Description générée automatiquement">
            <a:extLst>
              <a:ext uri="{FF2B5EF4-FFF2-40B4-BE49-F238E27FC236}">
                <a16:creationId xmlns:a16="http://schemas.microsoft.com/office/drawing/2014/main" id="{002373DB-EE67-BAF1-8CE4-09CDE5E8C07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57" y="189000"/>
            <a:ext cx="4858486" cy="6480000"/>
          </a:xfrm>
          <a:prstGeom prst="rect">
            <a:avLst/>
          </a:prstGeom>
          <a:effectLst>
            <a:softEdge rad="317500"/>
          </a:effectLst>
        </p:spPr>
      </p:pic>
      <p:sp>
        <p:nvSpPr>
          <p:cNvPr id="4" name="ZoneTexte 3">
            <a:extLst>
              <a:ext uri="{FF2B5EF4-FFF2-40B4-BE49-F238E27FC236}">
                <a16:creationId xmlns:a16="http://schemas.microsoft.com/office/drawing/2014/main" id="{DABEFBDC-8977-86C1-C6E3-1BA488050537}"/>
              </a:ext>
            </a:extLst>
          </p:cNvPr>
          <p:cNvSpPr txBox="1"/>
          <p:nvPr/>
        </p:nvSpPr>
        <p:spPr>
          <a:xfrm>
            <a:off x="8525243" y="3429000"/>
            <a:ext cx="3244391" cy="830997"/>
          </a:xfrm>
          <a:prstGeom prst="rect">
            <a:avLst/>
          </a:prstGeom>
          <a:noFill/>
        </p:spPr>
        <p:txBody>
          <a:bodyPr wrap="square" rtlCol="0">
            <a:spAutoFit/>
          </a:bodyPr>
          <a:lstStyle/>
          <a:p>
            <a:r>
              <a:rPr lang="fr-FR" sz="2400" b="1" dirty="0">
                <a:solidFill>
                  <a:srgbClr val="FFFF00"/>
                </a:solidFill>
              </a:rPr>
              <a:t>Édifice appelé « La </a:t>
            </a:r>
            <a:r>
              <a:rPr lang="fr-FR" sz="2400" b="1" dirty="0" err="1">
                <a:solidFill>
                  <a:srgbClr val="FFFF00"/>
                </a:solidFill>
              </a:rPr>
              <a:t>Iglesia</a:t>
            </a:r>
            <a:r>
              <a:rPr lang="fr-FR" sz="2400" b="1" dirty="0">
                <a:solidFill>
                  <a:srgbClr val="FFFF00"/>
                </a:solidFill>
              </a:rPr>
              <a:t> » (« l'église »).</a:t>
            </a:r>
          </a:p>
        </p:txBody>
      </p:sp>
    </p:spTree>
    <p:extLst>
      <p:ext uri="{BB962C8B-B14F-4D97-AF65-F5344CB8AC3E}">
        <p14:creationId xmlns:p14="http://schemas.microsoft.com/office/powerpoint/2010/main" val="3641140959"/>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isInverted="1"/>
      </p:transition>
    </mc:Choice>
    <mc:Fallback xmlns="">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5EBC048C-B2A7-C60A-5861-5AA8365D13A8}"/>
            </a:ext>
          </a:extLst>
        </p:cNvPr>
        <p:cNvGrpSpPr/>
        <p:nvPr/>
      </p:nvGrpSpPr>
      <p:grpSpPr>
        <a:xfrm>
          <a:off x="0" y="0"/>
          <a:ext cx="0" cy="0"/>
          <a:chOff x="0" y="0"/>
          <a:chExt cx="0" cy="0"/>
        </a:xfrm>
      </p:grpSpPr>
      <p:pic>
        <p:nvPicPr>
          <p:cNvPr id="6" name="Image 5" descr="Une image contenant plein air, ciel, Ruines, nuage&#10;&#10;Description générée automatiquement">
            <a:extLst>
              <a:ext uri="{FF2B5EF4-FFF2-40B4-BE49-F238E27FC236}">
                <a16:creationId xmlns:a16="http://schemas.microsoft.com/office/drawing/2014/main" id="{3C807057-5DFF-AFAF-4E7C-4CF580C8A82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23536" y="459000"/>
            <a:ext cx="8944927" cy="5940000"/>
          </a:xfrm>
          <a:prstGeom prst="rect">
            <a:avLst/>
          </a:prstGeom>
          <a:effectLst>
            <a:softEdge rad="635000"/>
          </a:effectLst>
        </p:spPr>
      </p:pic>
      <p:sp>
        <p:nvSpPr>
          <p:cNvPr id="7" name="ZoneTexte 6">
            <a:extLst>
              <a:ext uri="{FF2B5EF4-FFF2-40B4-BE49-F238E27FC236}">
                <a16:creationId xmlns:a16="http://schemas.microsoft.com/office/drawing/2014/main" id="{E81DC7AF-2545-A751-173F-B001D788A379}"/>
              </a:ext>
            </a:extLst>
          </p:cNvPr>
          <p:cNvSpPr txBox="1"/>
          <p:nvPr/>
        </p:nvSpPr>
        <p:spPr>
          <a:xfrm>
            <a:off x="3775166" y="5948598"/>
            <a:ext cx="7876903" cy="461665"/>
          </a:xfrm>
          <a:prstGeom prst="rect">
            <a:avLst/>
          </a:prstGeom>
          <a:noFill/>
        </p:spPr>
        <p:txBody>
          <a:bodyPr wrap="square" rtlCol="0">
            <a:spAutoFit/>
          </a:bodyPr>
          <a:lstStyle/>
          <a:p>
            <a:r>
              <a:rPr lang="fr-FR" sz="2400" b="1" dirty="0">
                <a:solidFill>
                  <a:srgbClr val="FFFF00"/>
                </a:solidFill>
              </a:rPr>
              <a:t>Une partie des ruines de Tulum</a:t>
            </a:r>
          </a:p>
        </p:txBody>
      </p:sp>
    </p:spTree>
    <p:extLst>
      <p:ext uri="{BB962C8B-B14F-4D97-AF65-F5344CB8AC3E}">
        <p14:creationId xmlns:p14="http://schemas.microsoft.com/office/powerpoint/2010/main" val="1653844113"/>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isInverted="1"/>
      </p:transition>
    </mc:Choice>
    <mc:Fallback xmlns="">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957F7BD7-972B-43DD-5C19-94F8A3307F4C}"/>
            </a:ext>
          </a:extLst>
        </p:cNvPr>
        <p:cNvGrpSpPr/>
        <p:nvPr/>
      </p:nvGrpSpPr>
      <p:grpSpPr>
        <a:xfrm>
          <a:off x="0" y="0"/>
          <a:ext cx="0" cy="0"/>
          <a:chOff x="0" y="0"/>
          <a:chExt cx="0" cy="0"/>
        </a:xfrm>
      </p:grpSpPr>
      <p:pic>
        <p:nvPicPr>
          <p:cNvPr id="3" name="Image 2" descr="Une image contenant statue, sculpture, Artefact, art&#10;&#10;Description générée automatiquement">
            <a:extLst>
              <a:ext uri="{FF2B5EF4-FFF2-40B4-BE49-F238E27FC236}">
                <a16:creationId xmlns:a16="http://schemas.microsoft.com/office/drawing/2014/main" id="{C06FDB37-EBA5-2EFF-C0B5-0C50E289DC5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19714" y="459000"/>
            <a:ext cx="8552571" cy="5940000"/>
          </a:xfrm>
          <a:prstGeom prst="rect">
            <a:avLst/>
          </a:prstGeom>
          <a:effectLst>
            <a:softEdge rad="317500"/>
          </a:effectLst>
        </p:spPr>
      </p:pic>
      <p:sp>
        <p:nvSpPr>
          <p:cNvPr id="4" name="ZoneTexte 3">
            <a:extLst>
              <a:ext uri="{FF2B5EF4-FFF2-40B4-BE49-F238E27FC236}">
                <a16:creationId xmlns:a16="http://schemas.microsoft.com/office/drawing/2014/main" id="{EA7C8AF3-9178-1839-FAE3-D1C2174E2E00}"/>
              </a:ext>
            </a:extLst>
          </p:cNvPr>
          <p:cNvSpPr txBox="1"/>
          <p:nvPr/>
        </p:nvSpPr>
        <p:spPr>
          <a:xfrm>
            <a:off x="3135085" y="6058033"/>
            <a:ext cx="9810206" cy="461665"/>
          </a:xfrm>
          <a:prstGeom prst="rect">
            <a:avLst/>
          </a:prstGeom>
          <a:noFill/>
        </p:spPr>
        <p:txBody>
          <a:bodyPr wrap="square" rtlCol="0">
            <a:spAutoFit/>
          </a:bodyPr>
          <a:lstStyle/>
          <a:p>
            <a:r>
              <a:rPr lang="fr-FR" sz="2400" b="1" dirty="0">
                <a:solidFill>
                  <a:srgbClr val="FFFF00"/>
                </a:solidFill>
              </a:rPr>
              <a:t>Chac-</a:t>
            </a:r>
            <a:r>
              <a:rPr lang="fr-FR" sz="2400" b="1" dirty="0" err="1">
                <a:solidFill>
                  <a:srgbClr val="FFFF00"/>
                </a:solidFill>
              </a:rPr>
              <a:t>Mool</a:t>
            </a:r>
            <a:r>
              <a:rPr lang="fr-FR" sz="2400" b="1" dirty="0">
                <a:solidFill>
                  <a:srgbClr val="FFFF00"/>
                </a:solidFill>
              </a:rPr>
              <a:t> de la substructure du Castillo.</a:t>
            </a:r>
          </a:p>
        </p:txBody>
      </p:sp>
    </p:spTree>
    <p:extLst>
      <p:ext uri="{BB962C8B-B14F-4D97-AF65-F5344CB8AC3E}">
        <p14:creationId xmlns:p14="http://schemas.microsoft.com/office/powerpoint/2010/main" val="1600793311"/>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isInverted="1"/>
      </p:transition>
    </mc:Choice>
    <mc:Fallback xmlns="">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D4D21D40-9507-2379-A1D0-220EB967E2B9}"/>
            </a:ext>
          </a:extLst>
        </p:cNvPr>
        <p:cNvGrpSpPr/>
        <p:nvPr/>
      </p:nvGrpSpPr>
      <p:grpSpPr>
        <a:xfrm>
          <a:off x="0" y="0"/>
          <a:ext cx="0" cy="0"/>
          <a:chOff x="0" y="0"/>
          <a:chExt cx="0" cy="0"/>
        </a:xfrm>
      </p:grpSpPr>
      <p:pic>
        <p:nvPicPr>
          <p:cNvPr id="3" name="Image 2" descr="Une image contenant plein air, nuage, ciel, Ruines&#10;&#10;Description générée automatiquement">
            <a:extLst>
              <a:ext uri="{FF2B5EF4-FFF2-40B4-BE49-F238E27FC236}">
                <a16:creationId xmlns:a16="http://schemas.microsoft.com/office/drawing/2014/main" id="{B354CDAC-2201-422D-AA37-388749C55C8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0000" y="778950"/>
            <a:ext cx="10872000" cy="5300100"/>
          </a:xfrm>
          <a:prstGeom prst="rect">
            <a:avLst/>
          </a:prstGeom>
          <a:effectLst>
            <a:softEdge rad="635000"/>
          </a:effectLst>
        </p:spPr>
      </p:pic>
      <p:sp>
        <p:nvSpPr>
          <p:cNvPr id="5" name="ZoneTexte 4">
            <a:extLst>
              <a:ext uri="{FF2B5EF4-FFF2-40B4-BE49-F238E27FC236}">
                <a16:creationId xmlns:a16="http://schemas.microsoft.com/office/drawing/2014/main" id="{A9279840-3F13-E6C8-BB8F-031CFEDF44DE}"/>
              </a:ext>
            </a:extLst>
          </p:cNvPr>
          <p:cNvSpPr txBox="1"/>
          <p:nvPr/>
        </p:nvSpPr>
        <p:spPr>
          <a:xfrm>
            <a:off x="2899955" y="5848217"/>
            <a:ext cx="10254342" cy="461665"/>
          </a:xfrm>
          <a:prstGeom prst="rect">
            <a:avLst/>
          </a:prstGeom>
          <a:noFill/>
        </p:spPr>
        <p:txBody>
          <a:bodyPr wrap="square" rtlCol="0">
            <a:spAutoFit/>
          </a:bodyPr>
          <a:lstStyle/>
          <a:p>
            <a:r>
              <a:rPr lang="fr-FR" sz="2400" b="1">
                <a:solidFill>
                  <a:srgbClr val="FFFF00"/>
                </a:solidFill>
              </a:rPr>
              <a:t>L'observatoire astronomique de Chichén Itzá.</a:t>
            </a:r>
            <a:endParaRPr lang="fr-FR" sz="2400" b="1" dirty="0">
              <a:solidFill>
                <a:srgbClr val="FFFF00"/>
              </a:solidFill>
            </a:endParaRPr>
          </a:p>
        </p:txBody>
      </p:sp>
    </p:spTree>
    <p:extLst>
      <p:ext uri="{BB962C8B-B14F-4D97-AF65-F5344CB8AC3E}">
        <p14:creationId xmlns:p14="http://schemas.microsoft.com/office/powerpoint/2010/main" val="1353242989"/>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isInverted="1"/>
      </p:transition>
    </mc:Choice>
    <mc:Fallback xmlns="">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2D20A4F4-D26D-5051-BF78-E59BAE2529DF}"/>
            </a:ext>
          </a:extLst>
        </p:cNvPr>
        <p:cNvGrpSpPr/>
        <p:nvPr/>
      </p:nvGrpSpPr>
      <p:grpSpPr>
        <a:xfrm>
          <a:off x="0" y="0"/>
          <a:ext cx="0" cy="0"/>
          <a:chOff x="0" y="0"/>
          <a:chExt cx="0" cy="0"/>
        </a:xfrm>
      </p:grpSpPr>
      <p:pic>
        <p:nvPicPr>
          <p:cNvPr id="3" name="Image 2" descr="Une image contenant plein air, plage, ciel, nuage&#10;&#10;Description générée automatiquement">
            <a:extLst>
              <a:ext uri="{FF2B5EF4-FFF2-40B4-BE49-F238E27FC236}">
                <a16:creationId xmlns:a16="http://schemas.microsoft.com/office/drawing/2014/main" id="{1A194220-C97B-654D-3A89-2C6EEE00AC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16000" y="459000"/>
            <a:ext cx="10560000" cy="5940000"/>
          </a:xfrm>
          <a:prstGeom prst="rect">
            <a:avLst/>
          </a:prstGeom>
          <a:effectLst>
            <a:softEdge rad="635000"/>
          </a:effectLst>
        </p:spPr>
      </p:pic>
      <p:sp>
        <p:nvSpPr>
          <p:cNvPr id="4" name="ZoneTexte 3">
            <a:extLst>
              <a:ext uri="{FF2B5EF4-FFF2-40B4-BE49-F238E27FC236}">
                <a16:creationId xmlns:a16="http://schemas.microsoft.com/office/drawing/2014/main" id="{AE02912D-B47B-7AC6-848E-444DE0AEE33B}"/>
              </a:ext>
            </a:extLst>
          </p:cNvPr>
          <p:cNvSpPr txBox="1"/>
          <p:nvPr/>
        </p:nvSpPr>
        <p:spPr>
          <a:xfrm>
            <a:off x="3069771" y="5795444"/>
            <a:ext cx="9731829"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La plage du parc </a:t>
            </a:r>
            <a:r>
              <a:rPr lang="fr-FR" sz="2400" b="1" dirty="0" err="1">
                <a:solidFill>
                  <a:srgbClr val="FFFF00"/>
                </a:solidFill>
              </a:rPr>
              <a:t>Xcaret</a:t>
            </a:r>
            <a:r>
              <a:rPr lang="fr-FR" sz="2400" b="1" dirty="0">
                <a:solidFill>
                  <a:srgbClr val="FFFF00"/>
                </a:solidFill>
              </a:rPr>
              <a:t>, à Quintana </a:t>
            </a:r>
            <a:r>
              <a:rPr lang="fr-FR" sz="2400" b="1" dirty="0" err="1">
                <a:solidFill>
                  <a:srgbClr val="FFFF00"/>
                </a:solidFill>
              </a:rPr>
              <a:t>Roo</a:t>
            </a:r>
            <a:endParaRPr lang="fr-FR" sz="2400" b="1" dirty="0">
              <a:solidFill>
                <a:srgbClr val="FFFF00"/>
              </a:solidFill>
            </a:endParaRPr>
          </a:p>
        </p:txBody>
      </p:sp>
    </p:spTree>
    <p:extLst>
      <p:ext uri="{BB962C8B-B14F-4D97-AF65-F5344CB8AC3E}">
        <p14:creationId xmlns:p14="http://schemas.microsoft.com/office/powerpoint/2010/main" val="1953942815"/>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isInverted="1"/>
      </p:transition>
    </mc:Choice>
    <mc:Fallback xmlns="">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3307B7C1-5FA8-7EE6-4D3C-F5BF9F3589BC}"/>
            </a:ext>
          </a:extLst>
        </p:cNvPr>
        <p:cNvGrpSpPr/>
        <p:nvPr/>
      </p:nvGrpSpPr>
      <p:grpSpPr>
        <a:xfrm>
          <a:off x="0" y="0"/>
          <a:ext cx="0" cy="0"/>
          <a:chOff x="0" y="0"/>
          <a:chExt cx="0" cy="0"/>
        </a:xfrm>
      </p:grpSpPr>
      <p:pic>
        <p:nvPicPr>
          <p:cNvPr id="3" name="Image 2" descr="Une image contenant plein air, jungle, eau, Zone ripicole&#10;&#10;Description générée automatiquement">
            <a:extLst>
              <a:ext uri="{FF2B5EF4-FFF2-40B4-BE49-F238E27FC236}">
                <a16:creationId xmlns:a16="http://schemas.microsoft.com/office/drawing/2014/main" id="{9F644A9E-0B23-7748-D55E-90DA852F5EE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12282" y="441000"/>
            <a:ext cx="8967436" cy="5976000"/>
          </a:xfrm>
          <a:prstGeom prst="rect">
            <a:avLst/>
          </a:prstGeom>
          <a:effectLst>
            <a:softEdge rad="635000"/>
          </a:effectLst>
        </p:spPr>
      </p:pic>
      <p:sp>
        <p:nvSpPr>
          <p:cNvPr id="4" name="ZoneTexte 3">
            <a:extLst>
              <a:ext uri="{FF2B5EF4-FFF2-40B4-BE49-F238E27FC236}">
                <a16:creationId xmlns:a16="http://schemas.microsoft.com/office/drawing/2014/main" id="{FD942390-6A04-A979-CCB7-7BF596A4F284}"/>
              </a:ext>
            </a:extLst>
          </p:cNvPr>
          <p:cNvSpPr txBox="1"/>
          <p:nvPr/>
        </p:nvSpPr>
        <p:spPr>
          <a:xfrm>
            <a:off x="5649088" y="6080096"/>
            <a:ext cx="10907486" cy="461665"/>
          </a:xfrm>
          <a:prstGeom prst="rect">
            <a:avLst/>
          </a:prstGeom>
          <a:noFill/>
        </p:spPr>
        <p:txBody>
          <a:bodyPr wrap="square" rtlCol="0">
            <a:spAutoFit/>
          </a:bodyPr>
          <a:lstStyle/>
          <a:p>
            <a:r>
              <a:rPr lang="fr-FR" sz="2400" b="1" dirty="0"/>
              <a:t>Étang </a:t>
            </a:r>
            <a:r>
              <a:rPr lang="fr-FR" sz="2400" b="1" dirty="0" err="1"/>
              <a:t>Xcaret</a:t>
            </a:r>
            <a:endParaRPr lang="fr-FR" sz="2400" b="1" dirty="0"/>
          </a:p>
        </p:txBody>
      </p:sp>
    </p:spTree>
    <p:extLst>
      <p:ext uri="{BB962C8B-B14F-4D97-AF65-F5344CB8AC3E}">
        <p14:creationId xmlns:p14="http://schemas.microsoft.com/office/powerpoint/2010/main" val="3350792202"/>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isInverted="1"/>
      </p:transition>
    </mc:Choice>
    <mc:Fallback xmlns="">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422BC841-64C6-3937-CE5C-F65C264D9CDB}"/>
            </a:ext>
          </a:extLst>
        </p:cNvPr>
        <p:cNvGrpSpPr/>
        <p:nvPr/>
      </p:nvGrpSpPr>
      <p:grpSpPr>
        <a:xfrm>
          <a:off x="0" y="0"/>
          <a:ext cx="0" cy="0"/>
          <a:chOff x="0" y="0"/>
          <a:chExt cx="0" cy="0"/>
        </a:xfrm>
      </p:grpSpPr>
      <p:pic>
        <p:nvPicPr>
          <p:cNvPr id="5" name="Image 4" descr="Une image contenant plein air, ciel, place de marché, nuage&#10;&#10;Description générée automatiquement">
            <a:extLst>
              <a:ext uri="{FF2B5EF4-FFF2-40B4-BE49-F238E27FC236}">
                <a16:creationId xmlns:a16="http://schemas.microsoft.com/office/drawing/2014/main" id="{199515C4-2D97-F86F-B653-7386E543FC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25458" y="459000"/>
            <a:ext cx="7920000" cy="5940000"/>
          </a:xfrm>
          <a:prstGeom prst="rect">
            <a:avLst/>
          </a:prstGeom>
          <a:effectLst>
            <a:softEdge rad="635000"/>
          </a:effectLst>
        </p:spPr>
      </p:pic>
      <p:sp>
        <p:nvSpPr>
          <p:cNvPr id="6" name="ZoneTexte 5">
            <a:extLst>
              <a:ext uri="{FF2B5EF4-FFF2-40B4-BE49-F238E27FC236}">
                <a16:creationId xmlns:a16="http://schemas.microsoft.com/office/drawing/2014/main" id="{748381A0-EB73-AE63-E02D-40B54BB57AF3}"/>
              </a:ext>
            </a:extLst>
          </p:cNvPr>
          <p:cNvSpPr txBox="1"/>
          <p:nvPr/>
        </p:nvSpPr>
        <p:spPr>
          <a:xfrm>
            <a:off x="4376057" y="5943600"/>
            <a:ext cx="10659291" cy="461665"/>
          </a:xfrm>
          <a:prstGeom prst="rect">
            <a:avLst/>
          </a:prstGeom>
          <a:noFill/>
        </p:spPr>
        <p:txBody>
          <a:bodyPr wrap="square" rtlCol="0">
            <a:spAutoFit/>
          </a:bodyPr>
          <a:lstStyle/>
          <a:p>
            <a:r>
              <a:rPr lang="fr-FR" sz="2400" b="1" dirty="0">
                <a:solidFill>
                  <a:srgbClr val="FFFF00"/>
                </a:solidFill>
              </a:rPr>
              <a:t>Vue d'ensemble des ruines</a:t>
            </a:r>
          </a:p>
        </p:txBody>
      </p:sp>
    </p:spTree>
    <p:extLst>
      <p:ext uri="{BB962C8B-B14F-4D97-AF65-F5344CB8AC3E}">
        <p14:creationId xmlns:p14="http://schemas.microsoft.com/office/powerpoint/2010/main" val="16778842"/>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isInverted="1"/>
      </p:transition>
    </mc:Choice>
    <mc:Fallback xmlns="">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FB33EE03-137B-CAD6-BD9E-36B8CCA80387}"/>
            </a:ext>
          </a:extLst>
        </p:cNvPr>
        <p:cNvGrpSpPr/>
        <p:nvPr/>
      </p:nvGrpSpPr>
      <p:grpSpPr>
        <a:xfrm>
          <a:off x="0" y="0"/>
          <a:ext cx="0" cy="0"/>
          <a:chOff x="0" y="0"/>
          <a:chExt cx="0" cy="0"/>
        </a:xfrm>
      </p:grpSpPr>
      <p:pic>
        <p:nvPicPr>
          <p:cNvPr id="3" name="Image 2" descr="Une image contenant plein air, arbre, eau, jungle&#10;&#10;Description générée automatiquement">
            <a:extLst>
              <a:ext uri="{FF2B5EF4-FFF2-40B4-BE49-F238E27FC236}">
                <a16:creationId xmlns:a16="http://schemas.microsoft.com/office/drawing/2014/main" id="{54068F02-C363-185B-CB7E-9A59103286D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38214" y="459000"/>
            <a:ext cx="8915572" cy="5940000"/>
          </a:xfrm>
          <a:prstGeom prst="rect">
            <a:avLst/>
          </a:prstGeom>
          <a:effectLst>
            <a:softEdge rad="635000"/>
          </a:effectLst>
        </p:spPr>
      </p:pic>
      <p:sp>
        <p:nvSpPr>
          <p:cNvPr id="4" name="ZoneTexte 3">
            <a:extLst>
              <a:ext uri="{FF2B5EF4-FFF2-40B4-BE49-F238E27FC236}">
                <a16:creationId xmlns:a16="http://schemas.microsoft.com/office/drawing/2014/main" id="{6020B1BF-5212-1C49-88A3-9835F9B55B3C}"/>
              </a:ext>
            </a:extLst>
          </p:cNvPr>
          <p:cNvSpPr txBox="1"/>
          <p:nvPr/>
        </p:nvSpPr>
        <p:spPr>
          <a:xfrm>
            <a:off x="4519749" y="5985287"/>
            <a:ext cx="8556172" cy="523220"/>
          </a:xfrm>
          <a:prstGeom prst="rect">
            <a:avLst/>
          </a:prstGeom>
          <a:noFill/>
        </p:spPr>
        <p:txBody>
          <a:bodyPr wrap="square" rtlCol="0">
            <a:spAutoFit/>
          </a:bodyPr>
          <a:lstStyle/>
          <a:p>
            <a:r>
              <a:rPr lang="fr-FR" sz="2400" dirty="0">
                <a:solidFill>
                  <a:srgbClr val="FFFF00"/>
                </a:solidFill>
              </a:rPr>
              <a:t> </a:t>
            </a:r>
            <a:r>
              <a:rPr lang="fr-FR" sz="2800" b="1" dirty="0">
                <a:solidFill>
                  <a:srgbClr val="FFFF00"/>
                </a:solidFill>
              </a:rPr>
              <a:t>les parcs d'aventure</a:t>
            </a:r>
            <a:endParaRPr lang="fr-FR" sz="2400" b="1" dirty="0">
              <a:solidFill>
                <a:srgbClr val="FFFF00"/>
              </a:solidFill>
            </a:endParaRPr>
          </a:p>
        </p:txBody>
      </p:sp>
    </p:spTree>
    <p:extLst>
      <p:ext uri="{BB962C8B-B14F-4D97-AF65-F5344CB8AC3E}">
        <p14:creationId xmlns:p14="http://schemas.microsoft.com/office/powerpoint/2010/main" val="1023441468"/>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isInverted="1"/>
      </p:transition>
    </mc:Choice>
    <mc:Fallback xmlns="">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FE839CE5-77EF-10D8-B407-A6483920FC77}"/>
            </a:ext>
          </a:extLst>
        </p:cNvPr>
        <p:cNvGrpSpPr/>
        <p:nvPr/>
      </p:nvGrpSpPr>
      <p:grpSpPr>
        <a:xfrm>
          <a:off x="0" y="0"/>
          <a:ext cx="0" cy="0"/>
          <a:chOff x="0" y="0"/>
          <a:chExt cx="0" cy="0"/>
        </a:xfrm>
      </p:grpSpPr>
      <p:pic>
        <p:nvPicPr>
          <p:cNvPr id="3" name="Image 2" descr="Une image contenant arbre, nature, plein air, eau&#10;&#10;Description générée automatiquement">
            <a:extLst>
              <a:ext uri="{FF2B5EF4-FFF2-40B4-BE49-F238E27FC236}">
                <a16:creationId xmlns:a16="http://schemas.microsoft.com/office/drawing/2014/main" id="{61928FE3-ADBB-9D4E-F1CF-9E5E9350C4E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28270" y="549000"/>
            <a:ext cx="8645403" cy="5760000"/>
          </a:xfrm>
          <a:prstGeom prst="rect">
            <a:avLst/>
          </a:prstGeom>
          <a:effectLst>
            <a:softEdge rad="317500"/>
          </a:effectLst>
        </p:spPr>
      </p:pic>
      <p:sp>
        <p:nvSpPr>
          <p:cNvPr id="4" name="ZoneTexte 3">
            <a:extLst>
              <a:ext uri="{FF2B5EF4-FFF2-40B4-BE49-F238E27FC236}">
                <a16:creationId xmlns:a16="http://schemas.microsoft.com/office/drawing/2014/main" id="{9DAD1D14-7497-0623-6CC4-B1DE4E756F8D}"/>
              </a:ext>
            </a:extLst>
          </p:cNvPr>
          <p:cNvSpPr txBox="1"/>
          <p:nvPr/>
        </p:nvSpPr>
        <p:spPr>
          <a:xfrm>
            <a:off x="9373673" y="2653661"/>
            <a:ext cx="2664823" cy="2308324"/>
          </a:xfrm>
          <a:prstGeom prst="rect">
            <a:avLst/>
          </a:prstGeom>
          <a:noFill/>
        </p:spPr>
        <p:txBody>
          <a:bodyPr wrap="square" rtlCol="0">
            <a:spAutoFit/>
          </a:bodyPr>
          <a:lstStyle/>
          <a:p>
            <a:r>
              <a:rPr lang="fr-FR" sz="2400" b="1" dirty="0">
                <a:solidFill>
                  <a:srgbClr val="FFFF00"/>
                </a:solidFill>
              </a:rPr>
              <a:t>Visiter un Cenote, un incontournable à faire lors d'un voyage au Mexique</a:t>
            </a:r>
          </a:p>
        </p:txBody>
      </p:sp>
    </p:spTree>
    <p:extLst>
      <p:ext uri="{BB962C8B-B14F-4D97-AF65-F5344CB8AC3E}">
        <p14:creationId xmlns:p14="http://schemas.microsoft.com/office/powerpoint/2010/main" val="3646664995"/>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isInverted="1"/>
      </p:transition>
    </mc:Choice>
    <mc:Fallback xmlns="">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61318098-819D-00B4-A574-478A0DC566D4}"/>
            </a:ext>
          </a:extLst>
        </p:cNvPr>
        <p:cNvGrpSpPr/>
        <p:nvPr/>
      </p:nvGrpSpPr>
      <p:grpSpPr>
        <a:xfrm>
          <a:off x="0" y="0"/>
          <a:ext cx="0" cy="0"/>
          <a:chOff x="0" y="0"/>
          <a:chExt cx="0" cy="0"/>
        </a:xfrm>
      </p:grpSpPr>
      <p:pic>
        <p:nvPicPr>
          <p:cNvPr id="3" name="Image 2" descr="Une image contenant sous-marin, natation, Biologie marine, Organisme&#10;&#10;Description générée automatiquement">
            <a:extLst>
              <a:ext uri="{FF2B5EF4-FFF2-40B4-BE49-F238E27FC236}">
                <a16:creationId xmlns:a16="http://schemas.microsoft.com/office/drawing/2014/main" id="{C32DAAB4-BCB1-E2BF-66F8-11E832A95D1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94137" y="656743"/>
            <a:ext cx="7920000" cy="5940000"/>
          </a:xfrm>
          <a:prstGeom prst="rect">
            <a:avLst/>
          </a:prstGeom>
          <a:effectLst>
            <a:softEdge rad="635000"/>
          </a:effectLst>
        </p:spPr>
      </p:pic>
      <p:sp>
        <p:nvSpPr>
          <p:cNvPr id="5" name="ZoneTexte 4">
            <a:extLst>
              <a:ext uri="{FF2B5EF4-FFF2-40B4-BE49-F238E27FC236}">
                <a16:creationId xmlns:a16="http://schemas.microsoft.com/office/drawing/2014/main" id="{4ED980F5-4575-D2DB-9FD7-446913442AF1}"/>
              </a:ext>
            </a:extLst>
          </p:cNvPr>
          <p:cNvSpPr txBox="1"/>
          <p:nvPr/>
        </p:nvSpPr>
        <p:spPr>
          <a:xfrm>
            <a:off x="444137" y="317109"/>
            <a:ext cx="10554788" cy="646331"/>
          </a:xfrm>
          <a:prstGeom prst="rect">
            <a:avLst/>
          </a:prstGeom>
          <a:noFill/>
        </p:spPr>
        <p:txBody>
          <a:bodyPr wrap="square" rtlCol="0">
            <a:spAutoFit/>
          </a:bodyPr>
          <a:lstStyle/>
          <a:p>
            <a:r>
              <a:rPr lang="fr-FR" sz="3600" b="1" dirty="0">
                <a:solidFill>
                  <a:srgbClr val="FFFF00"/>
                </a:solidFill>
              </a:rPr>
              <a:t>Lorient Vous A Présenté  Cancun ( Ville Mexicaine</a:t>
            </a:r>
          </a:p>
        </p:txBody>
      </p:sp>
      <p:sp>
        <p:nvSpPr>
          <p:cNvPr id="6" name="ZoneTexte 5">
            <a:extLst>
              <a:ext uri="{FF2B5EF4-FFF2-40B4-BE49-F238E27FC236}">
                <a16:creationId xmlns:a16="http://schemas.microsoft.com/office/drawing/2014/main" id="{14733FFC-F6C0-5AF8-FC9C-00FCB9C9F544}"/>
              </a:ext>
            </a:extLst>
          </p:cNvPr>
          <p:cNvSpPr txBox="1"/>
          <p:nvPr/>
        </p:nvSpPr>
        <p:spPr>
          <a:xfrm>
            <a:off x="8020594" y="2886891"/>
            <a:ext cx="4171406" cy="1077218"/>
          </a:xfrm>
          <a:prstGeom prst="rect">
            <a:avLst/>
          </a:prstGeom>
          <a:noFill/>
        </p:spPr>
        <p:txBody>
          <a:bodyPr wrap="square" rtlCol="0">
            <a:spAutoFit/>
          </a:bodyPr>
          <a:lstStyle/>
          <a:p>
            <a:r>
              <a:rPr lang="fr-FR" sz="3200" b="1" dirty="0">
                <a:solidFill>
                  <a:srgbClr val="FFFF00"/>
                </a:solidFill>
              </a:rPr>
              <a:t>Les Images Et Le Son Du Net</a:t>
            </a:r>
          </a:p>
        </p:txBody>
      </p:sp>
      <p:sp>
        <p:nvSpPr>
          <p:cNvPr id="7" name="ZoneTexte 6">
            <a:extLst>
              <a:ext uri="{FF2B5EF4-FFF2-40B4-BE49-F238E27FC236}">
                <a16:creationId xmlns:a16="http://schemas.microsoft.com/office/drawing/2014/main" id="{A62267BB-4DFE-ACDA-5802-4A3187D0E7FF}"/>
              </a:ext>
            </a:extLst>
          </p:cNvPr>
          <p:cNvSpPr txBox="1"/>
          <p:nvPr/>
        </p:nvSpPr>
        <p:spPr>
          <a:xfrm>
            <a:off x="9117875" y="4093232"/>
            <a:ext cx="3479074"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757154118"/>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isInverted="1"/>
      </p:transition>
    </mc:Choice>
    <mc:Fallback xmlns="">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105</TotalTime>
  <Words>365</Words>
  <Application>Microsoft Office PowerPoint</Application>
  <PresentationFormat>Grand écran</PresentationFormat>
  <Paragraphs>33</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2024-02-23T08:28:52Z</dcterms:created>
  <dcterms:modified xsi:type="dcterms:W3CDTF">2024-02-23T10:33:31Z</dcterms:modified>
</cp:coreProperties>
</file>