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70" r:id="rId2"/>
    <p:sldId id="289" r:id="rId3"/>
    <p:sldId id="272" r:id="rId4"/>
    <p:sldId id="259" r:id="rId5"/>
    <p:sldId id="262" r:id="rId6"/>
    <p:sldId id="264" r:id="rId7"/>
    <p:sldId id="265" r:id="rId8"/>
    <p:sldId id="266" r:id="rId9"/>
    <p:sldId id="267" r:id="rId10"/>
  </p:sldIdLst>
  <p:sldSz cx="6119813" cy="3444875"/>
  <p:notesSz cx="6858000" cy="9144000"/>
  <p:embeddedFontLst>
    <p:embeddedFont>
      <p:font typeface="Algerian" panose="04020705040A02060702" pitchFamily="82" charset="0"/>
      <p:regular r:id="rId12"/>
    </p:embeddedFont>
    <p:embeddedFont>
      <p:font typeface="Andy" panose="03080602030302030203" pitchFamily="66" charset="0"/>
      <p:bold r:id="rId13"/>
    </p:embeddedFont>
    <p:embeddedFont>
      <p:font typeface="Brush738 BT" panose="03060802040406070304" pitchFamily="66" charset="0"/>
      <p:regular r:id="rId14"/>
      <p: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fr-FR"/>
    </a:defPPr>
    <a:lvl1pPr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798" indent="-79694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596" indent="-160410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8394" indent="-240103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1192" indent="-320819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JF71zxjk3WiqHn/nVkDlLw==" hashData="jd9QkxHOI4DP8NuTXtennh9QBFNdx0iMdD5N15sfPXBcqu2z+Hoal8c1g5JjsElg1jmOTuQNXkiZOB0G8kce8Q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1" d="100"/>
          <a:sy n="151" d="100"/>
        </p:scale>
        <p:origin x="922" y="86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5D400-B17B-4240-AA78-743A60F50853}" type="datetimeFigureOut">
              <a:rPr lang="fr-FR" smtClean="0"/>
              <a:t>22/02/2024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4E6DD7-9D5E-4251-B3E4-BA8BB421C0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76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E6DD7-9D5E-4251-B3E4-BA8BB421C06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8071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5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7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3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7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1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4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A38F32-EF69-4078-8D14-54FC701AE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6780F-DE68-4135-9099-72C998EDBB83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87FF97-F6A1-4B36-8400-46B9F61FC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252210-C56F-4DA2-A5CF-7CE344E6E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25E77-7643-45AD-8D7C-EC4D33B68E3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8615068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80F2C9-8BC9-49E2-968F-B77DC2C2B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EE69A-6F97-4F16-B146-99CC04F24C35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46082B-0318-4BA1-A1E6-F2FB48677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E11954-2F23-4179-BA41-25253FDB0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94034-BC69-4109-930A-D5033C86BA4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2522572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2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1pPr>
            <a:lvl2pPr marL="255866" indent="0">
              <a:buNone/>
              <a:defRPr sz="1025">
                <a:solidFill>
                  <a:schemeClr val="tx1">
                    <a:tint val="75000"/>
                  </a:schemeClr>
                </a:solidFill>
              </a:defRPr>
            </a:lvl2pPr>
            <a:lvl3pPr marL="51173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767599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4pPr>
            <a:lvl5pPr marL="10234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5pPr>
            <a:lvl6pPr marL="12793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6pPr>
            <a:lvl7pPr marL="1535198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7pPr>
            <a:lvl8pPr marL="17910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8pPr>
            <a:lvl9pPr marL="20469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17679F-32DC-476A-BCD6-490FEE235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50E9B-D15E-4515-A19F-21EA1586082C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3F97F3-68D6-493E-8116-57883F7F7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CFF3B1-0C10-4A86-A09C-26052F53E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12D12-1D46-4796-B710-EA0D1C351A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6259631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6A090D6-B855-49E3-8FD3-8572818D4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59D81-2B11-4F32-8221-2AEDAC441F0F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E5BDA44-5F7D-4ED9-B828-65216B151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42BD7E9-6BFA-467E-8069-67D004037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81CAD-5916-440B-B6A0-86834F7360D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9478654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68A46C8E-AFAF-4CCC-84C6-F1653E7B3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6EB7A-186D-4EFE-8FEC-477BA02D61B1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CAFCAF2B-A101-449A-ACF5-3E6596F46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BDEFB046-2EC4-4C0C-B0E1-D3B94DB6C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2AE9DE-5017-46EB-884A-A6A3938C059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1647619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A20C4A7-CA72-4073-A06D-03C2A07DE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7474D-BD92-41D6-A6E9-00F7CCAC4D06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359A4108-3A52-4876-A468-AA4FFB814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AA9D5A2F-D97B-4AC2-BE18-4B56F9C54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9DE49-8044-4FF5-AC31-A3B0F66E79C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5241927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1942E51-9A3A-428C-AAD8-2202D492B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68196-7C62-4C0F-9271-1C190985BB48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943F914F-4B84-424B-9EE4-29C0EE8E4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EE1CD06B-CEFD-4B78-9775-621B838BA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85045-A4F6-4033-B1BC-63B4061297B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3670236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7"/>
            <a:ext cx="2013376" cy="583715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748"/>
            </a:lvl1pPr>
            <a:lvl2pPr>
              <a:defRPr sz="1567"/>
            </a:lvl2pPr>
            <a:lvl3pPr>
              <a:defRPr sz="132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52F4CBF-0291-489F-8C40-E03737590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A3F90-C670-408E-895A-31D51298FC12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4039F03-EB8E-48BA-9080-04EE4E131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8317E81-364E-4187-811C-E5BB7C5EB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B8450-0893-4F55-94CE-96C7D8A3B0C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058092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748"/>
            </a:lvl1pPr>
            <a:lvl2pPr marL="255866" indent="0">
              <a:buNone/>
              <a:defRPr sz="1567"/>
            </a:lvl2pPr>
            <a:lvl3pPr marL="511733" indent="0">
              <a:buNone/>
              <a:defRPr sz="1326"/>
            </a:lvl3pPr>
            <a:lvl4pPr marL="767599" indent="0">
              <a:buNone/>
              <a:defRPr sz="1085"/>
            </a:lvl4pPr>
            <a:lvl5pPr marL="1023465" indent="0">
              <a:buNone/>
              <a:defRPr sz="1085"/>
            </a:lvl5pPr>
            <a:lvl6pPr marL="1279331" indent="0">
              <a:buNone/>
              <a:defRPr sz="1085"/>
            </a:lvl6pPr>
            <a:lvl7pPr marL="1535198" indent="0">
              <a:buNone/>
              <a:defRPr sz="1085"/>
            </a:lvl7pPr>
            <a:lvl8pPr marL="1791065" indent="0">
              <a:buNone/>
              <a:defRPr sz="1085"/>
            </a:lvl8pPr>
            <a:lvl9pPr marL="2046931" indent="0">
              <a:buNone/>
              <a:defRPr sz="108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A7AC3DC-9B14-4147-AFC8-383CC4990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AADD6-4DB7-49D8-BD7B-31C508F53365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5C4EF80-2294-4E72-ADF9-01203E5D4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DEDC79B-882C-4B59-9B87-F9CBD25D4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4B4C8-B9B8-4AE9-83A6-7405D847EB6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3592100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C3E89B-7178-4003-8635-DB771A6BE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41AE1-A599-4B81-996D-DD7D54723C04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1FFB7A-324D-4B7A-80B9-1905E1D2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383A3C-EC8B-4111-AD0C-613B240BB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B7E75A-561D-43DE-8320-A7715B2E4B1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6472656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420DCC-FBCA-41F5-93F0-BC7E8A0CF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40514-2D17-4FA9-83A2-FA4076B43791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8BF8B5-DBE3-4F07-865F-FF480EDAC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BC8F76-5AFF-4C1E-85ED-56C028A3D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3319FC-0F82-4051-AD99-BB81EF8BF66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8784323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E117E9F8-2C69-443D-8F77-A77F6A743F0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B356997C-B64A-4582-AC1B-D4175D27FE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8BB470-3A9D-4EE1-B4F4-8841204D32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2251"/>
            <a:ext cx="1427956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2C3798-340C-46DA-A9D6-D0D610E0AE51}" type="datetimeFigureOut">
              <a:rPr lang="fr-FR"/>
              <a:pPr>
                <a:defRPr/>
              </a:pPr>
              <a:t>22/02/2024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CDD226-7555-404C-9056-D02705D3EF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2251"/>
            <a:ext cx="1937941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9098ED-F456-4E16-A567-3EFCCDE73F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2251"/>
            <a:ext cx="1427956" cy="18372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663">
                <a:solidFill>
                  <a:srgbClr val="898989"/>
                </a:solidFill>
              </a:defRPr>
            </a:lvl1pPr>
          </a:lstStyle>
          <a:p>
            <a:fld id="{42540C47-D189-4B54-BBB8-0CD1A1C4791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defTabSz="511009" rtl="0" eaLnBrk="0" fontAlgn="base" hangingPunct="0">
        <a:spcBef>
          <a:spcPct val="0"/>
        </a:spcBef>
        <a:spcAft>
          <a:spcPct val="0"/>
        </a:spcAft>
        <a:defRPr sz="247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2pPr>
      <a:lvl3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3pPr>
      <a:lvl4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4pPr>
      <a:lvl5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5pPr>
      <a:lvl6pPr marL="180518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6pPr>
      <a:lvl7pPr marL="361036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7pPr>
      <a:lvl8pPr marL="541554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8pPr>
      <a:lvl9pPr marL="722072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9pPr>
    </p:titleStyle>
    <p:bodyStyle>
      <a:lvl1pPr marL="191389" indent="-191389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1pPr>
      <a:lvl2pPr marL="415314" indent="-159810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639239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26" kern="1200">
          <a:solidFill>
            <a:schemeClr val="tx1"/>
          </a:solidFill>
          <a:latin typeface="+mn-lt"/>
          <a:ea typeface="+mn-ea"/>
          <a:cs typeface="+mn-cs"/>
        </a:defRPr>
      </a:lvl3pPr>
      <a:lvl4pPr marL="894744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150248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07265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63131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18998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174864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1pPr>
      <a:lvl2pPr marL="255866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2pPr>
      <a:lvl3pPr marL="511733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3pPr>
      <a:lvl4pPr marL="767599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4pPr>
      <a:lvl5pPr marL="10234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5pPr>
      <a:lvl6pPr marL="12793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6pPr>
      <a:lvl7pPr marL="1535198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7pPr>
      <a:lvl8pPr marL="17910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8pPr>
      <a:lvl9pPr marL="20469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jp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Relationship Id="rId9" Type="http://schemas.openxmlformats.org/officeDocument/2006/relationships/image" Target="../media/image4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91383B93-BD00-4C67-8B83-338F11E55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41"/>
            <a:ext cx="6120000" cy="344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5B593A1-C0CD-492D-9BF6-FDEF5C9E4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4" y="2771245"/>
            <a:ext cx="2374289" cy="648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2"/>
              </a:rPr>
              <a:t>Chanson de Pierre Bachelet – 1987</a:t>
            </a:r>
          </a:p>
          <a:p>
            <a:pPr algn="ctr" eaLnBrk="1" hangingPunct="1"/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2"/>
              </a:rPr>
              <a:t>Un hommage aux jeunes partis trop tôt </a:t>
            </a:r>
          </a:p>
          <a:p>
            <a:pPr algn="ctr" eaLnBrk="1" hangingPunct="1"/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2"/>
              </a:rPr>
              <a:t>Diaporama © Apex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6785A2B-3D29-4CA0-ADEB-0E5F5AEC988C}"/>
              </a:ext>
            </a:extLst>
          </p:cNvPr>
          <p:cNvSpPr txBox="1"/>
          <p:nvPr/>
        </p:nvSpPr>
        <p:spPr>
          <a:xfrm>
            <a:off x="541814" y="37215"/>
            <a:ext cx="5036371" cy="1073591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3598" dirty="0">
                <a:ln w="19050">
                  <a:solidFill>
                    <a:srgbClr val="92D050"/>
                  </a:solidFill>
                </a:ln>
                <a:latin typeface="Brush738 BT" panose="03060802040406070304" pitchFamily="66" charset="0"/>
              </a:rPr>
              <a:t>Partis avant d’avoir tout dit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>
        <p:sndAc>
          <p:stSnd>
            <p:snd r:embed="rId2" name="Partis-avant-d_avoir-tout-dit-Pierre-Bachelet-_Paroles_.wav"/>
          </p:stSnd>
        </p:sndAc>
      </p:transition>
    </mc:Choice>
    <mc:Fallback xmlns="">
      <p:transition advClick="0" advTm="11000">
        <p:sndAc>
          <p:stSnd>
            <p:snd r:embed="rId4" name="Partis-avant-d_avoir-tout-dit-Pierre-Bachelet-_Paroles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91383B93-BD00-4C67-8B83-338F11E55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241"/>
            <a:ext cx="6120000" cy="344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5B593A1-C0CD-492D-9BF6-FDEF5C9E4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4" y="2771245"/>
            <a:ext cx="2374289" cy="648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2"/>
              </a:rPr>
              <a:t>Chanson de Pierre Bachelet – 1987</a:t>
            </a:r>
          </a:p>
          <a:p>
            <a:pPr algn="ctr" eaLnBrk="1" hangingPunct="1"/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2"/>
              </a:rPr>
              <a:t>Un hommage aux jeunes partis trop tôt </a:t>
            </a:r>
          </a:p>
          <a:p>
            <a:pPr algn="ctr" eaLnBrk="1" hangingPunct="1"/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2"/>
              </a:rPr>
              <a:t>Diaporama © Apex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6785A2B-3D29-4CA0-ADEB-0E5F5AEC988C}"/>
              </a:ext>
            </a:extLst>
          </p:cNvPr>
          <p:cNvSpPr txBox="1"/>
          <p:nvPr/>
        </p:nvSpPr>
        <p:spPr>
          <a:xfrm>
            <a:off x="541814" y="37215"/>
            <a:ext cx="5036371" cy="1073591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3598" dirty="0">
                <a:ln w="19050">
                  <a:solidFill>
                    <a:srgbClr val="92D050"/>
                  </a:solidFill>
                </a:ln>
                <a:latin typeface="Brush738 BT" panose="03060802040406070304" pitchFamily="66" charset="0"/>
              </a:rPr>
              <a:t>Partis avant d’avoir tout dit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8DD14E8-0F96-42ED-94DF-4C3AC9ADB8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FDF22F2-0959-4780-B258-6615A2BE15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95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7210353-3165-40F0-88E7-344EB7A37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68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B6A7A7C-2A7F-43E1-80FB-FD50732ADD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33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EB75D60-5B3B-4498-B3F8-C1F34511E3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7" y="0"/>
            <a:ext cx="6119812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F6B3435-FC87-451A-A60E-6EAF61E63C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06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EBB598A4-726D-4D4A-B8CD-84F1F009C0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7" y="0"/>
            <a:ext cx="3060093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Ils avaient le cœur en bleu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Ils avaient le temps, la vie devant eux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Mais l´éclair, le tonnerre leur a fauché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Leur jeunesse et leurs idées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Une phrase interrompue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Ce rire étonné qu´on n´entendra plus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Souvenirs d´avenir stylo brisé, ils avaient priorité</a:t>
            </a:r>
          </a:p>
        </p:txBody>
      </p:sp>
    </p:spTree>
    <p:extLst>
      <p:ext uri="{BB962C8B-B14F-4D97-AF65-F5344CB8AC3E}">
        <p14:creationId xmlns:p14="http://schemas.microsoft.com/office/powerpoint/2010/main" val="318997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3000"/>
    </mc:Choice>
    <mc:Fallback xmlns="">
      <p:transition advClick="0" advTm="4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1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3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48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64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C3AE84F-D7EE-4BCB-BD31-12F80A8E9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7"/>
            <a:ext cx="6120000" cy="344806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9533409-5944-45BF-B618-CB05B7485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7" y="0"/>
            <a:ext cx="3204109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Ils avaient le cœur en bleu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Ils avaient le temps, la vie devant eux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Mais l´éclair, le tonnerre leur a fauché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Leur jeunesse et leurs idées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Une phrase interrompue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Ce rire étonné qu´on n´entendra plus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Souvenirs d´avenir stylo brisé, ils avaient priorité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589C197-CCAE-4B4D-A580-40909E8C19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A2750C8-8CED-4E8E-9457-29F08B106E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3B8871D-0B5B-461F-9A4D-6E44D895C8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AC04246-001D-489F-A664-00D001352E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" y="0"/>
            <a:ext cx="6156000" cy="344468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8FF473F-3169-4445-BFC7-0CCBBB98B2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EEC383E-2897-4D93-AD1A-E3F8225E8F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F0EF343-1C54-45BF-AA4F-AD5B6B790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0"/>
            <a:ext cx="265176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aimé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Avant même d´avoir fini de commencer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chanté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le tour des années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l´amour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tout donné</a:t>
            </a:r>
          </a:p>
        </p:txBody>
      </p:sp>
    </p:spTree>
    <p:extLst>
      <p:ext uri="{BB962C8B-B14F-4D97-AF65-F5344CB8AC3E}">
        <p14:creationId xmlns:p14="http://schemas.microsoft.com/office/powerpoint/2010/main" val="420758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000"/>
    </mc:Choice>
    <mc:Fallback xmlns="">
      <p:transition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33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416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8FCA9D2-9277-4032-A42C-FF1D3997F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45E698-D5FF-43B8-B405-7A6B33467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0041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aimé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Avant même d´avoir fini de commencer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chanté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le tour des années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l´amour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tout donné</a:t>
            </a: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9B4F17FB-05C6-40AF-A6C3-8407359A6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704D513-3539-4F52-BC1A-B51BB73E0D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B4459A6-29F1-49D4-9055-34C5443176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164358-FD7C-45F4-AB7D-CFE6882F3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18385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Dans sa chambre où tout l´attend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Il a laissé là ses cours d´étudiant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Une photo quelque part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Dernières vacances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Qui vous dit dans le silence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2000"/>
    </mc:Choice>
    <mc:Fallback xmlns=""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DF01A5E-1B72-4A80-8CCF-B1F99901F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C0BE9E-7D34-4632-88A5-C4B641665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18385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Dans sa chambre où tout l´attend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Il a laissé là ses cours d´étudiant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Une photo quelque part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Dernières vacances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Qui vous dit dans le silence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7776F25F-8CAE-4A34-BB24-A2BF5EEA22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4764015-0441-4ED3-BBBD-6794C32BFF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BA69BB9-45E9-4858-88B3-91DC88A94F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AFF452B-6ECB-44B3-A33E-79C4F25649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8536FB7-C444-4B97-A8C8-3B0CC818C9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52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EB22D2A4-C138-455D-B762-CCED3168C5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1F9CC-B3EF-4F69-AE80-F4F96DDD9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647769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aimé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Avant même d´avoir eu la vie pour exister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chanté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pris la vie comme elle vient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Aimer les copains, sauver l´amitié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000"/>
    </mc:Choice>
    <mc:Fallback xmlns="">
      <p:transition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49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33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416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F968A9F-61E0-4117-BF3C-3434C1D51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9D6DAAA-F7C2-49F3-A1C3-B3C94D715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647769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aimé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Avant même d´avoir eu la vie pour exister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chanté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pris la vie comme elle vient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Aimer les copains, sauver l´amitié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00D21110-D314-4523-8DD1-A9D7222E6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36BFA6F-DEA7-4B05-BF64-F3035A10FC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6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6694C4A-F4BA-44ED-B23C-9B985DEFE9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5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EEA4BA-2D2E-4DCC-A89A-4397FBFD7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172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L´encre sèche dans l´encrier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À qui le courage de le refermer?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Ce qui reste sans eux, c´est encore eux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Ça vous brûle au fond des yeux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2000"/>
    </mc:Choice>
    <mc:Fallback xmlns=""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472BAEF-9BEC-4186-92E8-9620D77E7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5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B57C14-7619-490B-A47A-603BC2076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172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L´encre sèche dans l´encrier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À qui le courage de le refermer?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Ce qui reste sans eux, c´est encore eux</a:t>
            </a:r>
          </a:p>
          <a:p>
            <a:pPr eaLnBrk="1" hangingPunct="1"/>
            <a:r>
              <a:rPr lang="fr-FR" altLang="fr-FR" sz="1100" dirty="0">
                <a:latin typeface="Andy" panose="03080602030302030203" pitchFamily="66" charset="0"/>
              </a:rPr>
              <a:t>Ça vous brûle au fond des yeux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29526E5B-8688-4338-93C0-406378D36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9019E73-1911-4EDC-98B8-4F300200DF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7A939F3-0CA2-41CE-BEF9-C4BCDA84D3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" y="0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E4C2700-1C6E-4E79-9C0E-965372BD67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5BE3A1D-7E70-426E-8800-77DDEF5FD9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5C8DD0E-50A6-4AB5-A55C-AFC8307FE4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0021D0-9879-48A6-AF80-EE2B38A9B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-11875"/>
            <a:ext cx="2303813" cy="145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aimé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Avant même d´avoir fini de commencer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chanté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le tour des années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l´amour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tout donné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000"/>
    </mc:Choice>
    <mc:Fallback xmlns="">
      <p:transition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33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416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D22DA7A-6AC4-4F2E-B024-9C65BD631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DD3E03D-A4C4-4169-B5D8-CAB566D5A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-11875"/>
            <a:ext cx="2303813" cy="145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aimé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Avant même d´avoir fini de commencer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chanté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le tour des années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fait l´amour</a:t>
            </a:r>
          </a:p>
          <a:p>
            <a:pPr eaLnBrk="1" hangingPunct="1"/>
            <a:r>
              <a:rPr lang="fr-FR" alt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D´avoir tout donné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042464E-5B88-4127-90C2-E7FBC656F6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DC0E741-3DFE-46DF-A8D0-6C2251221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" y="0"/>
            <a:ext cx="6117623" cy="344487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FA8C072-EC69-458A-9BA3-926E495D6D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C7230E4-00D4-45F5-9C2A-E098B3E3BD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84FCCC93-489F-44C8-BA2A-827B529F2D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3988E759-6623-4E84-BC78-D2A0929760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C9B191-959A-4AB5-AE4C-978CF75EEA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43882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tout dit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aimé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Avant même d'avoir écrit ce qu'ils étaient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tout dit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chanté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D'avoir fait le tour des années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D'avoir fait l'amour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D'avoir tout donné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000"/>
    </mc:Choice>
    <mc:Fallback xmlns="">
      <p:transition advClick="0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33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416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1B5CC1B-A62C-41B5-A88C-6375FB064E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6E905FB-5D5B-4211-8FD3-5100645A7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43882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tout dit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aimé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Avant même d'avoir écrit ce qu'ils étaient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tout dit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d'avoir chanté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D'avoir fait le tour des années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D'avoir fait l'amour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D'avoir tout donné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67F7246-A8CB-4B48-B888-2C7BF7CC65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C1D8CDA-5547-4CC4-9B8A-E0276D737A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CD4D73-8CB6-4D31-8345-D540CD30E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23506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tout dit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Partis avant d´avoir aimé</a:t>
            </a:r>
          </a:p>
          <a:p>
            <a:pPr eaLnBrk="1" hangingPunct="1"/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Avant même d´avoir écrit ce qu’ils voulaient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66DF9124-9CA4-49F1-B670-708DE42F8F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6543A488-F62E-477B-B9B8-4F41608603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BC700CB2-63AA-4860-B03E-261295A3C4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5" name="Image 3">
            <a:extLst>
              <a:ext uri="{FF2B5EF4-FFF2-40B4-BE49-F238E27FC236}">
                <a16:creationId xmlns:a16="http://schemas.microsoft.com/office/drawing/2014/main" id="{B886E4FE-4B70-48B3-A40C-FFD0D423C3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10178081-BC3A-44C3-9037-53EAFB7A57B6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66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66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1146</TotalTime>
  <Words>700</Words>
  <Application>Microsoft Office PowerPoint</Application>
  <PresentationFormat>Personnalisé</PresentationFormat>
  <Paragraphs>108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Brush738 BT</vt:lpstr>
      <vt:lpstr>Algerian</vt:lpstr>
      <vt:lpstr>Arial</vt:lpstr>
      <vt:lpstr>Calibri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67</cp:revision>
  <dcterms:created xsi:type="dcterms:W3CDTF">2013-03-26T08:13:36Z</dcterms:created>
  <dcterms:modified xsi:type="dcterms:W3CDTF">2024-02-22T07:57:06Z</dcterms:modified>
</cp:coreProperties>
</file>