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7" r:id="rId3"/>
    <p:sldId id="256" r:id="rId4"/>
    <p:sldId id="277" r:id="rId5"/>
    <p:sldId id="276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64" r:id="rId14"/>
    <p:sldId id="268" r:id="rId15"/>
    <p:sldId id="266" r:id="rId16"/>
    <p:sldId id="269" r:id="rId17"/>
    <p:sldId id="270" r:id="rId18"/>
    <p:sldId id="271" r:id="rId19"/>
    <p:sldId id="272" r:id="rId20"/>
    <p:sldId id="273" r:id="rId21"/>
    <p:sldId id="274" r:id="rId22"/>
    <p:sldId id="278" r:id="rId23"/>
    <p:sldId id="275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0" autoAdjust="0"/>
    <p:restoredTop sz="94660"/>
  </p:normalViewPr>
  <p:slideViewPr>
    <p:cSldViewPr snapToGrid="0">
      <p:cViewPr varScale="1">
        <p:scale>
          <a:sx n="94" d="100"/>
          <a:sy n="94" d="100"/>
        </p:scale>
        <p:origin x="1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CA2A4D-1870-55AB-74C1-7FC8D42F7B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C247179-899F-A85D-45F7-523D8388EB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5DBF3ED-570E-14F5-46D7-70EE4D8CA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DA87A-C379-43EA-A01B-3267F6D0BBA4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018CB4-E219-3FAA-C5FF-140181531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98C643-930A-E92B-6B49-1020257CB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FCA18-539E-40A4-99B5-045D6C1D1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01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278174-E28B-1EC4-9AD4-466D6257C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D650C6D-949D-0636-9720-6C06BFFCD1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54D3E5-7815-1CEB-5BDC-15AF3554D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DA87A-C379-43EA-A01B-3267F6D0BBA4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9714B-C785-09B8-60FD-D56205828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7EE897-4B66-BBA2-8A83-0CCE50A46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FCA18-539E-40A4-99B5-045D6C1D1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938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831A65-331A-2000-DF35-E4CAF1233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33C6496-DE03-3A51-E6CA-691032E8F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14E872-5EE3-8456-F333-1E615E456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DA87A-C379-43EA-A01B-3267F6D0BBA4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F44F69-7238-74D8-E58C-60154A6D8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3E708F-CBF2-23BA-35D7-3239E853F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FCA18-539E-40A4-99B5-045D6C1D1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307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648A1C-0114-2443-5889-FCA5626DF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BC40CBB-7525-C308-79A8-2BD2D4EF7C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85889E-ACD8-8837-A466-41A78C0554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806A7B-02E1-711B-B117-7C44F403B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DA87A-C379-43EA-A01B-3267F6D0BBA4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D91AE8-4090-2D3A-FFA3-1BFD372F8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0218BE4-8065-69AF-4BA3-63342205F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FCA18-539E-40A4-99B5-045D6C1D1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383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F8251F-5086-AD21-DDDB-9F330E8DB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C3F7955-796B-7DE9-4BE6-F9F7FD895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41C511B-912F-1C38-E568-10700BC9E8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F335B8-9192-C05E-04EF-ECB9C8746C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F7FF24F-4501-8B3D-6BDB-7B024A01A6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6EDA6E3-383C-0B60-62A8-FF72B4BDB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DA87A-C379-43EA-A01B-3267F6D0BBA4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7A29F80-F3D8-0559-8441-9394C2417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55FCFD1-7145-386C-D4E1-F6398EFC8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FCA18-539E-40A4-99B5-045D6C1D1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935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36313C-F332-2A96-DFFE-82EA1A2A6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93909F1-F6B1-6909-F65B-53CF94AC4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DA87A-C379-43EA-A01B-3267F6D0BBA4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89FFE57-D3FE-BFDA-4874-4E36E1486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1908741-BE47-5018-F54E-CAD3385A1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FCA18-539E-40A4-99B5-045D6C1D1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085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5ADCB25-FE7B-F845-EBDC-AFED2643F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DA87A-C379-43EA-A01B-3267F6D0BBA4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8AFD969-CAE5-CF9E-77ED-57A7C63BE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B2D23FE-B5CC-78A4-63FB-AE5B56D49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FCA18-539E-40A4-99B5-045D6C1D1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031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F9EACC-CF17-65F5-F80F-394C295E6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0A10127-46AB-5675-776D-4D73137EF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2B2E534-A1CD-064F-37BD-A13497ED97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4E0E795-233D-7259-177D-9194887CB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DA87A-C379-43EA-A01B-3267F6D0BBA4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B48F890-DA7A-9461-C689-4106C184C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976956E-BD65-4A50-606B-BDC260551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FCA18-539E-40A4-99B5-045D6C1D1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2065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A13A6-9B8C-03CB-A128-7948F0419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45FB5DC-A794-143B-C555-A3567A0B0A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8BD6709-370F-DAC8-FB54-27C2A6628C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F7D8A34-EA7B-644D-4C7C-DFDEEF655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DA87A-C379-43EA-A01B-3267F6D0BBA4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115E934-80C2-E04B-23E4-6A7989910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6FA95AE-9FF3-283B-8C59-672CA94D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FCA18-539E-40A4-99B5-045D6C1D1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614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505D9A-8FA5-5820-0113-85727514E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7EF2E25-5AD1-7A7B-B012-E8C117C0B3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6E780E-377B-0807-7706-07F46C865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DA87A-C379-43EA-A01B-3267F6D0BBA4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F42D77-EED0-9F30-6F36-6DA602BB1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6ABF5C-FBF8-5857-215F-D754A2DBD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FCA18-539E-40A4-99B5-045D6C1D1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024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D1ABBA4-A8DF-4687-671B-54F0FA9EE0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77C4106-6570-9094-D66E-55EE425F24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C663A1-FEE5-1592-A882-6ED3311EB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DA87A-C379-43EA-A01B-3267F6D0BBA4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DFB93E-D6EC-4C86-6B7C-F4A5F2BD1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570A53-C37A-572A-0D6E-97158BAAA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FCA18-539E-40A4-99B5-045D6C1D1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8485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A7954F6-6E4A-9A17-80BC-E21575F17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83328D-1746-1D11-D4B3-007A30CEA3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9C0A25-D07A-744E-E815-5C465629A9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DA87A-C379-43EA-A01B-3267F6D0BBA4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E7A54B-4E03-B81C-9BAC-DEE470F98E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7996A2-028F-9FE0-C83B-6D0A285EE1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FCA18-539E-40A4-99B5-045D6C1D1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242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rgbClr val="00206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72580E-1524-B2FD-F8E6-54A0A44DAC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2000" y="449328"/>
            <a:ext cx="8568000" cy="576498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41C139E-D046-2668-5487-6118098E212C}"/>
              </a:ext>
            </a:extLst>
          </p:cNvPr>
          <p:cNvSpPr/>
          <p:nvPr/>
        </p:nvSpPr>
        <p:spPr>
          <a:xfrm>
            <a:off x="4154658" y="558700"/>
            <a:ext cx="3882683" cy="64633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VAPORIUM</a:t>
            </a:r>
            <a:endParaRPr lang="fr-FR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642DDAB-668C-1C16-BEE9-E1167110C15F}"/>
              </a:ext>
            </a:extLst>
          </p:cNvPr>
          <p:cNvSpPr txBox="1"/>
          <p:nvPr/>
        </p:nvSpPr>
        <p:spPr>
          <a:xfrm>
            <a:off x="2229334" y="6214312"/>
            <a:ext cx="7432431" cy="46780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ART DE RUE – </a:t>
            </a:r>
            <a:r>
              <a:rPr lang="fr-FR" sz="2400" b="1"/>
              <a:t>JONGLERIE </a:t>
            </a:r>
            <a:r>
              <a:rPr lang="fr-FR" sz="2400" b="1" dirty="0"/>
              <a:t>-</a:t>
            </a:r>
            <a:r>
              <a:rPr lang="fr-FR" sz="2400" b="1"/>
              <a:t> ECHASSIERS </a:t>
            </a:r>
            <a:r>
              <a:rPr lang="fr-FR" sz="2400" b="1" dirty="0"/>
              <a:t>-</a:t>
            </a:r>
            <a:r>
              <a:rPr lang="fr-FR" sz="2400" b="1"/>
              <a:t> </a:t>
            </a:r>
            <a:r>
              <a:rPr lang="fr-FR" sz="2400" b="1" dirty="0"/>
              <a:t>ART DU FEU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5387A95-C9C3-C538-0578-D76EDA9D2ED3}"/>
              </a:ext>
            </a:extLst>
          </p:cNvPr>
          <p:cNvSpPr txBox="1"/>
          <p:nvPr/>
        </p:nvSpPr>
        <p:spPr>
          <a:xfrm>
            <a:off x="4386180" y="1949"/>
            <a:ext cx="75083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Propose </a:t>
            </a:r>
          </a:p>
        </p:txBody>
      </p:sp>
    </p:spTree>
    <p:extLst>
      <p:ext uri="{BB962C8B-B14F-4D97-AF65-F5344CB8AC3E}">
        <p14:creationId xmlns:p14="http://schemas.microsoft.com/office/powerpoint/2010/main" val="372976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  <p:sndAc>
          <p:stSnd loop="1">
            <p:snd r:embed="rId2" name="Lencantada banda.wav"/>
          </p:stSnd>
        </p:sndAc>
      </p:transition>
    </mc:Choice>
    <mc:Fallback>
      <p:transition spd="slow" advClick="0" advTm="8000">
        <p:dissolve/>
        <p:sndAc>
          <p:stSnd loop="1">
            <p:snd r:embed="rId2" name="Lencantada band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0407BF3-6876-0717-A2D2-4C047BFD860C}"/>
              </a:ext>
            </a:extLst>
          </p:cNvPr>
          <p:cNvSpPr txBox="1"/>
          <p:nvPr/>
        </p:nvSpPr>
        <p:spPr>
          <a:xfrm>
            <a:off x="1553192" y="797510"/>
            <a:ext cx="93128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VAPORIUM  COMPAGNIE Hébergée en AVEYRON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JEN – TYO et LUCIOLES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Spectacles : Médiéval – Fantastique – Déambulations Oniriques –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Echassiers – Artistes de Feu – Costumiers, Metteurs en scène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Histoires imaginaires  ou  Légendaires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PROGRAMME………….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60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220643D-2B87-5326-B01A-19BB303CB2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74" y="208040"/>
            <a:ext cx="462240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5D038D9-53A0-120E-34E9-E1336CDF1AA5}"/>
              </a:ext>
            </a:extLst>
          </p:cNvPr>
          <p:cNvSpPr txBox="1"/>
          <p:nvPr/>
        </p:nvSpPr>
        <p:spPr>
          <a:xfrm>
            <a:off x="5748998" y="1416715"/>
            <a:ext cx="510657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Spectacle de pyrotechnie , de Jonglerie Feu –</a:t>
            </a:r>
          </a:p>
          <a:p>
            <a:endParaRPr lang="fr-FR" sz="2400" b="1" dirty="0"/>
          </a:p>
          <a:p>
            <a:r>
              <a:rPr lang="fr-FR" sz="2400" b="1" dirty="0"/>
              <a:t> avec lance-flamme et, tours de magie</a:t>
            </a:r>
          </a:p>
          <a:p>
            <a:endParaRPr lang="fr-FR" sz="2400" b="1" dirty="0"/>
          </a:p>
          <a:p>
            <a:r>
              <a:rPr lang="fr-FR" sz="2400" b="1" dirty="0"/>
              <a:t>Lutte des prétendants au titre du Dieu du brasier</a:t>
            </a:r>
          </a:p>
          <a:p>
            <a:endParaRPr lang="fr-FR" sz="2400" b="1" dirty="0"/>
          </a:p>
          <a:p>
            <a:r>
              <a:rPr lang="fr-FR" sz="2400" b="1" dirty="0"/>
              <a:t> il faut franchir ce ‘portal’ après des épreuves.</a:t>
            </a:r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197840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C1B7820-3364-3FA3-B927-B327F3DB07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0237" y="461392"/>
            <a:ext cx="8911525" cy="593521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214C322-4CA6-6B44-D8F7-F0E3C51E9147}"/>
              </a:ext>
            </a:extLst>
          </p:cNvPr>
          <p:cNvSpPr txBox="1"/>
          <p:nvPr/>
        </p:nvSpPr>
        <p:spPr>
          <a:xfrm>
            <a:off x="4387330" y="6366657"/>
            <a:ext cx="4618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Animation pyrotechnique</a:t>
            </a:r>
          </a:p>
        </p:txBody>
      </p:sp>
    </p:spTree>
    <p:extLst>
      <p:ext uri="{BB962C8B-B14F-4D97-AF65-F5344CB8AC3E}">
        <p14:creationId xmlns:p14="http://schemas.microsoft.com/office/powerpoint/2010/main" val="4270038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D0C830-9FA3-0753-71D6-6771CB7199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264" y="360129"/>
            <a:ext cx="6137742" cy="613774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1A9761-7178-B3F9-E2B2-03FFB513F22D}"/>
              </a:ext>
            </a:extLst>
          </p:cNvPr>
          <p:cNvSpPr txBox="1"/>
          <p:nvPr/>
        </p:nvSpPr>
        <p:spPr>
          <a:xfrm>
            <a:off x="8509006" y="4131499"/>
            <a:ext cx="3812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VAPORIUM</a:t>
            </a:r>
          </a:p>
          <a:p>
            <a:r>
              <a:rPr lang="fr-FR" sz="2400" b="1" dirty="0"/>
              <a:t> animation  PORTAL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85954FC-C504-A2CB-5572-2B0CC63C51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8638" y="770963"/>
            <a:ext cx="4582655" cy="306107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1766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75E879-D883-AA27-034A-3BA019B4D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963" y="160043"/>
            <a:ext cx="9802085" cy="653791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DF49B8-76D0-2856-B757-961D0EA20DFC}"/>
              </a:ext>
            </a:extLst>
          </p:cNvPr>
          <p:cNvSpPr txBox="1"/>
          <p:nvPr/>
        </p:nvSpPr>
        <p:spPr>
          <a:xfrm>
            <a:off x="10210048" y="4095680"/>
            <a:ext cx="1758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CHATS - FEU</a:t>
            </a:r>
          </a:p>
        </p:txBody>
      </p:sp>
    </p:spTree>
    <p:extLst>
      <p:ext uri="{BB962C8B-B14F-4D97-AF65-F5344CB8AC3E}">
        <p14:creationId xmlns:p14="http://schemas.microsoft.com/office/powerpoint/2010/main" val="3169274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99D8ED-75CB-C733-175D-84CE21715C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053" y="297638"/>
            <a:ext cx="5660956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B43F00-A9B8-F0AE-7CF2-F6ADF76CED14}"/>
              </a:ext>
            </a:extLst>
          </p:cNvPr>
          <p:cNvSpPr txBox="1"/>
          <p:nvPr/>
        </p:nvSpPr>
        <p:spPr>
          <a:xfrm>
            <a:off x="1383587" y="4205249"/>
            <a:ext cx="5420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CHAT Jongleur et Echasses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7845096-E24A-3BBD-B0BB-34DD6A39F9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2993" y="2776914"/>
            <a:ext cx="5667232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0194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C8E819-F0CD-ACCA-8D7E-C5378FF68F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1687" y="410284"/>
            <a:ext cx="9051729" cy="603743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0C935E-A0B5-3B1F-61F7-93D89B4348BD}"/>
              </a:ext>
            </a:extLst>
          </p:cNvPr>
          <p:cNvSpPr txBox="1"/>
          <p:nvPr/>
        </p:nvSpPr>
        <p:spPr>
          <a:xfrm>
            <a:off x="288584" y="1829455"/>
            <a:ext cx="25727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tenus en laisse par les dresseurs, griffes et crocs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en avant – Dressage déambulatoire avec un échassier et, 2 chats imposants, effrayant</a:t>
            </a:r>
            <a:r>
              <a:rPr lang="fr-FR" b="1" dirty="0"/>
              <a:t>s </a:t>
            </a:r>
          </a:p>
        </p:txBody>
      </p:sp>
    </p:spTree>
    <p:extLst>
      <p:ext uri="{BB962C8B-B14F-4D97-AF65-F5344CB8AC3E}">
        <p14:creationId xmlns:p14="http://schemas.microsoft.com/office/powerpoint/2010/main" val="962663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137C0C-B726-296D-E93F-11459DBD10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951" y="306911"/>
            <a:ext cx="9361695" cy="624417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FAE2F9-53E7-C137-1860-B99DEBF300AD}"/>
              </a:ext>
            </a:extLst>
          </p:cNvPr>
          <p:cNvSpPr txBox="1"/>
          <p:nvPr/>
        </p:nvSpPr>
        <p:spPr>
          <a:xfrm>
            <a:off x="9933021" y="3884617"/>
            <a:ext cx="22589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Chats jongleurs de feu</a:t>
            </a:r>
          </a:p>
        </p:txBody>
      </p:sp>
    </p:spTree>
    <p:extLst>
      <p:ext uri="{BB962C8B-B14F-4D97-AF65-F5344CB8AC3E}">
        <p14:creationId xmlns:p14="http://schemas.microsoft.com/office/powerpoint/2010/main" val="4273791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926D11-AECC-0928-6613-328BA8BEB1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458" y="250056"/>
            <a:ext cx="9532176" cy="63578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561552-4CFB-9981-2344-65EE2BF54151}"/>
              </a:ext>
            </a:extLst>
          </p:cNvPr>
          <p:cNvSpPr txBox="1"/>
          <p:nvPr/>
        </p:nvSpPr>
        <p:spPr>
          <a:xfrm>
            <a:off x="10117701" y="3711734"/>
            <a:ext cx="20302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Spectacle de rue</a:t>
            </a:r>
          </a:p>
        </p:txBody>
      </p:sp>
    </p:spTree>
    <p:extLst>
      <p:ext uri="{BB962C8B-B14F-4D97-AF65-F5344CB8AC3E}">
        <p14:creationId xmlns:p14="http://schemas.microsoft.com/office/powerpoint/2010/main" val="2614487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FE4FB9-2FF8-557C-073F-34F09B41D0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9513" y="1027129"/>
            <a:ext cx="6848214" cy="456775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B9BAE9-1814-2E66-62D3-AFB76690511B}"/>
              </a:ext>
            </a:extLst>
          </p:cNvPr>
          <p:cNvSpPr txBox="1"/>
          <p:nvPr/>
        </p:nvSpPr>
        <p:spPr>
          <a:xfrm>
            <a:off x="632301" y="612844"/>
            <a:ext cx="361110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DAHUTANES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Descendus des montagnes, les dresseurs de DAHUS, chassent les  enfants pas sages..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Déambulation avec 3 échassiers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(folklore Montagnard)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a obtenu le ‘Coup de Cœur’ du Jury du Salon International du spectacle Historique.</a:t>
            </a:r>
          </a:p>
        </p:txBody>
      </p:sp>
    </p:spTree>
    <p:extLst>
      <p:ext uri="{BB962C8B-B14F-4D97-AF65-F5344CB8AC3E}">
        <p14:creationId xmlns:p14="http://schemas.microsoft.com/office/powerpoint/2010/main" val="2429839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5A3215F-A51C-FFEA-CA5B-E2930A81AC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7504" y="343845"/>
            <a:ext cx="9236991" cy="617031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774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3D5903-85E5-7D9E-65EA-856FD1A0C6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309" y="460136"/>
            <a:ext cx="8889229" cy="5937727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6EA372-2189-1165-E4BB-E0912E62B419}"/>
              </a:ext>
            </a:extLst>
          </p:cNvPr>
          <p:cNvSpPr txBox="1"/>
          <p:nvPr/>
        </p:nvSpPr>
        <p:spPr>
          <a:xfrm>
            <a:off x="9469609" y="2430616"/>
            <a:ext cx="26192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Animation lumineuse</a:t>
            </a:r>
          </a:p>
          <a:p>
            <a:endParaRPr lang="fr-FR" sz="2400" b="1" dirty="0"/>
          </a:p>
          <a:p>
            <a:r>
              <a:rPr lang="fr-FR" sz="2400" b="1" dirty="0"/>
              <a:t>Etranges créatures, bêtes féroces –</a:t>
            </a:r>
          </a:p>
          <a:p>
            <a:r>
              <a:rPr lang="fr-FR" sz="2400" b="1" dirty="0"/>
              <a:t>Lumières virevoltantes</a:t>
            </a:r>
          </a:p>
          <a:p>
            <a:r>
              <a:rPr lang="fr-FR" sz="2400" b="1" dirty="0"/>
              <a:t> flammes apprivoisées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893185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60A70D-37F1-0953-84F8-7D57EBD9EC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4745" y="301743"/>
            <a:ext cx="9377193" cy="625451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B2FD2F-1B40-BF8B-C2A1-2F353F0C4AF3}"/>
              </a:ext>
            </a:extLst>
          </p:cNvPr>
          <p:cNvSpPr txBox="1"/>
          <p:nvPr/>
        </p:nvSpPr>
        <p:spPr>
          <a:xfrm>
            <a:off x="490062" y="3791846"/>
            <a:ext cx="2076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Animation lumineuse</a:t>
            </a:r>
          </a:p>
        </p:txBody>
      </p:sp>
    </p:spTree>
    <p:extLst>
      <p:ext uri="{BB962C8B-B14F-4D97-AF65-F5344CB8AC3E}">
        <p14:creationId xmlns:p14="http://schemas.microsoft.com/office/powerpoint/2010/main" val="2463911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144174-AA56-7156-C008-1B83608E25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3275" y="341019"/>
            <a:ext cx="9245450" cy="6175961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2593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DC99DD-A90D-3E08-0514-E46D3EC39C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23" y="427105"/>
            <a:ext cx="9010487" cy="60037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FB6A8B-91F0-AA69-8697-A1223E536672}"/>
              </a:ext>
            </a:extLst>
          </p:cNvPr>
          <p:cNvSpPr txBox="1"/>
          <p:nvPr/>
        </p:nvSpPr>
        <p:spPr>
          <a:xfrm>
            <a:off x="9841860" y="4023403"/>
            <a:ext cx="21955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CHATS</a:t>
            </a:r>
          </a:p>
        </p:txBody>
      </p:sp>
    </p:spTree>
    <p:extLst>
      <p:ext uri="{BB962C8B-B14F-4D97-AF65-F5344CB8AC3E}">
        <p14:creationId xmlns:p14="http://schemas.microsoft.com/office/powerpoint/2010/main" val="4216935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1DF61C-0732-38C6-B073-C86B1D699F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7365" y="341019"/>
            <a:ext cx="9245450" cy="6175961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E4AB60-757C-2ABD-AC6F-8028DE80E663}"/>
              </a:ext>
            </a:extLst>
          </p:cNvPr>
          <p:cNvSpPr txBox="1"/>
          <p:nvPr/>
        </p:nvSpPr>
        <p:spPr>
          <a:xfrm>
            <a:off x="10834635" y="3614161"/>
            <a:ext cx="1244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CHATS</a:t>
            </a:r>
          </a:p>
        </p:txBody>
      </p:sp>
    </p:spTree>
    <p:extLst>
      <p:ext uri="{BB962C8B-B14F-4D97-AF65-F5344CB8AC3E}">
        <p14:creationId xmlns:p14="http://schemas.microsoft.com/office/powerpoint/2010/main" val="3398910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99CADD-9551-DEA4-6CBE-35E08D1274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306" y="216976"/>
            <a:ext cx="4275660" cy="6400129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D751725-8EDA-6418-9C57-4833DB72E2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9411" y="1356101"/>
            <a:ext cx="6206283" cy="4145797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84831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856EB5-9AB3-B684-5446-8E08B97A72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976" y="449784"/>
            <a:ext cx="8920226" cy="595843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F22E75-922E-FF0E-D2A3-F905E4706F96}"/>
              </a:ext>
            </a:extLst>
          </p:cNvPr>
          <p:cNvSpPr txBox="1"/>
          <p:nvPr/>
        </p:nvSpPr>
        <p:spPr>
          <a:xfrm>
            <a:off x="9622731" y="449784"/>
            <a:ext cx="244873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LUTINS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Déambulation d’échassiers accompagnés par une cuisinière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Danse – animation pour enfants – 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Humour, malice, maléfices</a:t>
            </a:r>
          </a:p>
          <a:p>
            <a:r>
              <a:rPr lang="fr-FR" sz="2400" b="1" dirty="0" err="1">
                <a:solidFill>
                  <a:schemeClr val="bg1"/>
                </a:solidFill>
              </a:rPr>
              <a:t>Taouage</a:t>
            </a:r>
            <a:r>
              <a:rPr lang="fr-FR" sz="2400" b="1" dirty="0">
                <a:solidFill>
                  <a:schemeClr val="bg1"/>
                </a:solidFill>
              </a:rPr>
              <a:t> pour les Hommes, Danse pour les Dames..</a:t>
            </a:r>
          </a:p>
        </p:txBody>
      </p:sp>
    </p:spTree>
    <p:extLst>
      <p:ext uri="{BB962C8B-B14F-4D97-AF65-F5344CB8AC3E}">
        <p14:creationId xmlns:p14="http://schemas.microsoft.com/office/powerpoint/2010/main" val="3169511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2BED7D-1480-3C23-F849-951EB85C28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165" y="278969"/>
            <a:ext cx="9431670" cy="630006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D89C6B-B486-FCD6-C37F-6BC7E78E3A19}"/>
              </a:ext>
            </a:extLst>
          </p:cNvPr>
          <p:cNvSpPr txBox="1"/>
          <p:nvPr/>
        </p:nvSpPr>
        <p:spPr>
          <a:xfrm>
            <a:off x="217195" y="3902298"/>
            <a:ext cx="1673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LUTINS</a:t>
            </a:r>
          </a:p>
        </p:txBody>
      </p:sp>
    </p:spTree>
    <p:extLst>
      <p:ext uri="{BB962C8B-B14F-4D97-AF65-F5344CB8AC3E}">
        <p14:creationId xmlns:p14="http://schemas.microsoft.com/office/powerpoint/2010/main" val="23173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2F8114-8C9A-8C99-8B65-F741EBE1F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1179" y="159917"/>
            <a:ext cx="9788131" cy="6538166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3F217D-B491-72E7-114B-08DB3D2F120C}"/>
              </a:ext>
            </a:extLst>
          </p:cNvPr>
          <p:cNvSpPr txBox="1"/>
          <p:nvPr/>
        </p:nvSpPr>
        <p:spPr>
          <a:xfrm>
            <a:off x="314820" y="3676808"/>
            <a:ext cx="12863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LUTINS</a:t>
            </a:r>
          </a:p>
          <a:p>
            <a:r>
              <a:rPr lang="fr-FR" sz="2400" b="1" dirty="0" err="1"/>
              <a:t>lumineu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27090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7BDF27-8A69-1526-3B0E-5EA8F1B12C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630" y="589488"/>
            <a:ext cx="8501532" cy="567902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CC8510-AC85-8F87-9234-2646DC7139D7}"/>
              </a:ext>
            </a:extLst>
          </p:cNvPr>
          <p:cNvSpPr txBox="1"/>
          <p:nvPr/>
        </p:nvSpPr>
        <p:spPr>
          <a:xfrm>
            <a:off x="123986" y="797510"/>
            <a:ext cx="325464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animation WONDERLAND</a:t>
            </a:r>
          </a:p>
          <a:p>
            <a:endParaRPr lang="fr-FR" sz="2400" b="1" dirty="0"/>
          </a:p>
          <a:p>
            <a:r>
              <a:rPr lang="fr-FR" sz="2400" b="1" dirty="0"/>
              <a:t> personnages emblématiques de l’île de LEWIS</a:t>
            </a:r>
          </a:p>
          <a:p>
            <a:endParaRPr lang="fr-FR" sz="2400" b="1" dirty="0"/>
          </a:p>
          <a:p>
            <a:r>
              <a:rPr lang="fr-FR" sz="2400" b="1" dirty="0"/>
              <a:t>Maître du Thé et, de la Grande Reine Rouge</a:t>
            </a:r>
          </a:p>
          <a:p>
            <a:r>
              <a:rPr lang="fr-FR" sz="2400" b="1" dirty="0"/>
              <a:t>L’ambassadeur Lapin blanc, Madame Mars</a:t>
            </a:r>
          </a:p>
          <a:p>
            <a:r>
              <a:rPr lang="fr-FR" sz="2400" b="1" dirty="0"/>
              <a:t>3 échassiers, avec un grain de folie et, instruments loufoques.</a:t>
            </a:r>
          </a:p>
        </p:txBody>
      </p:sp>
    </p:spTree>
    <p:extLst>
      <p:ext uri="{BB962C8B-B14F-4D97-AF65-F5344CB8AC3E}">
        <p14:creationId xmlns:p14="http://schemas.microsoft.com/office/powerpoint/2010/main" val="2007019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1B6CCF-5077-B542-8CC0-189D86F0E9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813" y="168368"/>
            <a:ext cx="4328437" cy="648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4642D7-66E4-57E7-EF9B-E2B4C3E2A30A}"/>
              </a:ext>
            </a:extLst>
          </p:cNvPr>
          <p:cNvSpPr txBox="1"/>
          <p:nvPr/>
        </p:nvSpPr>
        <p:spPr>
          <a:xfrm>
            <a:off x="4753177" y="5448039"/>
            <a:ext cx="39210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VAPORIUM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Animation ‘LUTINS’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ACF0CDB-000F-B39E-E5B0-D98C2F6A9041}"/>
              </a:ext>
            </a:extLst>
          </p:cNvPr>
          <p:cNvSpPr txBox="1"/>
          <p:nvPr/>
        </p:nvSpPr>
        <p:spPr>
          <a:xfrm>
            <a:off x="5397121" y="1043188"/>
            <a:ext cx="6915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Propose </a:t>
            </a:r>
            <a:r>
              <a:rPr lang="fr-FR" sz="2800" b="1" dirty="0" err="1">
                <a:solidFill>
                  <a:srgbClr val="FFFF00"/>
                </a:solidFill>
              </a:rPr>
              <a:t>Vaporium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961D137-6E15-F61D-CAB4-0D52C95A719F}"/>
              </a:ext>
            </a:extLst>
          </p:cNvPr>
          <p:cNvSpPr txBox="1"/>
          <p:nvPr/>
        </p:nvSpPr>
        <p:spPr>
          <a:xfrm>
            <a:off x="5885645" y="2095224"/>
            <a:ext cx="5087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982F484-B11F-2EA8-23D7-89490C7D23F2}"/>
              </a:ext>
            </a:extLst>
          </p:cNvPr>
          <p:cNvSpPr txBox="1"/>
          <p:nvPr/>
        </p:nvSpPr>
        <p:spPr>
          <a:xfrm>
            <a:off x="7302321" y="3146758"/>
            <a:ext cx="4237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0971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283</Words>
  <Application>Microsoft Office PowerPoint</Application>
  <PresentationFormat>Grand écran</PresentationFormat>
  <Paragraphs>70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8</cp:revision>
  <dcterms:created xsi:type="dcterms:W3CDTF">2024-02-19T15:09:02Z</dcterms:created>
  <dcterms:modified xsi:type="dcterms:W3CDTF">2024-02-20T08:45:21Z</dcterms:modified>
</cp:coreProperties>
</file>