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7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audio" Target="../media/audio6.wav"/><Relationship Id="rId5" Type="http://schemas.openxmlformats.org/officeDocument/2006/relationships/image" Target="../media/image3.gif"/><Relationship Id="rId10" Type="http://schemas.openxmlformats.org/officeDocument/2006/relationships/audio" Target="../media/audio5.wav"/><Relationship Id="rId4" Type="http://schemas.openxmlformats.org/officeDocument/2006/relationships/image" Target="../media/image2.gif"/><Relationship Id="rId9" Type="http://schemas.openxmlformats.org/officeDocument/2006/relationships/audio" Target="../media/audio4.wav"/><Relationship Id="rId1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68A464F4-C570-4E27-A0CB-543E264B1E70}"/>
              </a:ext>
            </a:extLst>
          </p:cNvPr>
          <p:cNvSpPr/>
          <p:nvPr/>
        </p:nvSpPr>
        <p:spPr>
          <a:xfrm>
            <a:off x="-108520" y="1916832"/>
            <a:ext cx="9133609" cy="376256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</a:t>
            </a:r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ballads</a:t>
            </a:r>
            <a:endParaRPr lang="cs-CZ" sz="6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  <a:p>
            <a:pPr algn="ctr"/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Ballades</a:t>
            </a:r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romantiques</a:t>
            </a:r>
            <a:endParaRPr lang="cs-CZ" sz="6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09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8929CAB-9B0D-4BFB-88D1-884535B02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131" y="639133"/>
            <a:ext cx="5335268" cy="48790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id="{DC33405D-A491-43D3-B286-B72ED3C52A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4458" y="5711036"/>
            <a:ext cx="367633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2700" b="1" dirty="0">
                <a:solidFill>
                  <a:srgbClr val="FF0000"/>
                </a:solidFill>
              </a:rPr>
              <a:t>www.yatata-blog.eu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730D58AB-E2C5-42DF-95C5-48C83DA1E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216693" y="2838413"/>
            <a:ext cx="4609428" cy="750042"/>
          </a:xfrm>
          <a:prstGeom prst="rect">
            <a:avLst/>
          </a:prstGeom>
        </p:spPr>
      </p:pic>
      <p:pic>
        <p:nvPicPr>
          <p:cNvPr id="9" name="Picture 63">
            <a:extLst>
              <a:ext uri="{FF2B5EF4-FFF2-40B4-BE49-F238E27FC236}">
                <a16:creationId xmlns:a16="http://schemas.microsoft.com/office/drawing/2014/main" id="{35DC311A-00D0-4AE3-B229-285DFDF67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73" y="2708079"/>
            <a:ext cx="568007" cy="82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3031904-1605-4416-A8E8-62CB15D99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39133"/>
            <a:ext cx="8178798" cy="487901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1" name="Picture 20">
            <a:hlinkClick r:id="" action="ppaction://noaction">
              <a:snd r:embed="rId2" name="7 Simple man.wav"/>
            </a:hlinkClick>
            <a:extLst>
              <a:ext uri="{FF2B5EF4-FFF2-40B4-BE49-F238E27FC236}">
                <a16:creationId xmlns:a16="http://schemas.microsoft.com/office/drawing/2014/main" id="{DE25AE89-2BB5-40AD-868F-C5C074EC23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04" y="5039441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48545F0F-9E02-4EE0-9EA6-555F414C4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5282" y="5039442"/>
            <a:ext cx="145851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 Simple man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12607939-C05F-474B-8F5B-106E80D89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7876" y="4660822"/>
            <a:ext cx="15666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Tuesday's gone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24" name="Picture 20">
            <a:hlinkClick r:id="" action="ppaction://noaction">
              <a:snd r:embed="rId7" name="6 Tuesday's gone.wav"/>
            </a:hlinkClick>
            <a:extLst>
              <a:ext uri="{FF2B5EF4-FFF2-40B4-BE49-F238E27FC236}">
                <a16:creationId xmlns:a16="http://schemas.microsoft.com/office/drawing/2014/main" id="{AB3B292F-B4B8-4327-AD6D-D28195F664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09" y="4604572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C4FF316E-2214-4906-B704-0BF317CAB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3457" y="4182118"/>
            <a:ext cx="17328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Un-break my heart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26" name="Picture 20">
            <a:hlinkClick r:id="" action="ppaction://noaction">
              <a:snd r:embed="rId8" name="5 Un-break my heart.wav"/>
            </a:hlinkClick>
            <a:extLst>
              <a:ext uri="{FF2B5EF4-FFF2-40B4-BE49-F238E27FC236}">
                <a16:creationId xmlns:a16="http://schemas.microsoft.com/office/drawing/2014/main" id="{C579EA16-3203-49BC-BB5A-BA1BAE41FF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09" y="4155380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 Box 47">
            <a:extLst>
              <a:ext uri="{FF2B5EF4-FFF2-40B4-BE49-F238E27FC236}">
                <a16:creationId xmlns:a16="http://schemas.microsoft.com/office/drawing/2014/main" id="{E01E22E6-ADE0-4620-B492-A31597BFB0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9880" y="3756488"/>
            <a:ext cx="14139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 One day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28" name="Picture 20">
            <a:hlinkClick r:id="" action="ppaction://noaction">
              <a:snd r:embed="rId9" name="4 One day.wav"/>
            </a:hlinkClick>
            <a:extLst>
              <a:ext uri="{FF2B5EF4-FFF2-40B4-BE49-F238E27FC236}">
                <a16:creationId xmlns:a16="http://schemas.microsoft.com/office/drawing/2014/main" id="{A01E6C52-A2B8-4CA5-B696-647E620000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24" y="3721684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B17C847B-A4BB-4C14-BE07-850DB71B6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2873" y="3304321"/>
            <a:ext cx="16740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Bella </a:t>
            </a:r>
            <a:r>
              <a:rPr lang="cs-CZ" altLang="cs-CZ" sz="1200" b="1" dirty="0" err="1">
                <a:solidFill>
                  <a:srgbClr val="FF0000"/>
                </a:solidFill>
              </a:rPr>
              <a:t>Ciao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0" name="Picture 20">
            <a:hlinkClick r:id="" action="ppaction://noaction">
              <a:snd r:embed="rId10" name="3 Bella Ciao.wav"/>
            </a:hlinkClick>
            <a:extLst>
              <a:ext uri="{FF2B5EF4-FFF2-40B4-BE49-F238E27FC236}">
                <a16:creationId xmlns:a16="http://schemas.microsoft.com/office/drawing/2014/main" id="{B6784A71-0324-4DD8-A934-4578499E7F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09" y="3253686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 Box 47">
            <a:extLst>
              <a:ext uri="{FF2B5EF4-FFF2-40B4-BE49-F238E27FC236}">
                <a16:creationId xmlns:a16="http://schemas.microsoft.com/office/drawing/2014/main" id="{6DFA912D-3066-4230-B83C-506254FD4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9294" y="2858480"/>
            <a:ext cx="14445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 Walkways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2" name="Picture 20">
            <a:hlinkClick r:id="" action="ppaction://noaction">
              <a:snd r:embed="rId11" name="2 Walkways.wav"/>
            </a:hlinkClick>
            <a:extLst>
              <a:ext uri="{FF2B5EF4-FFF2-40B4-BE49-F238E27FC236}">
                <a16:creationId xmlns:a16="http://schemas.microsoft.com/office/drawing/2014/main" id="{4519C162-4D9F-48E9-8DDA-602C92D34F7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958" y="2818817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 Box 47">
            <a:extLst>
              <a:ext uri="{FF2B5EF4-FFF2-40B4-BE49-F238E27FC236}">
                <a16:creationId xmlns:a16="http://schemas.microsoft.com/office/drawing/2014/main" id="{2065E966-DF27-4A3A-A1AB-6FA2F30A58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2363" y="2350728"/>
            <a:ext cx="151209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Brothers</a:t>
            </a:r>
            <a:r>
              <a:rPr lang="cs-CZ" altLang="cs-CZ" sz="1200" b="1" dirty="0">
                <a:solidFill>
                  <a:srgbClr val="FF0000"/>
                </a:solidFill>
              </a:rPr>
              <a:t> in </a:t>
            </a:r>
            <a:r>
              <a:rPr lang="cs-CZ" altLang="cs-CZ" sz="1200" b="1" dirty="0" err="1">
                <a:solidFill>
                  <a:srgbClr val="FF0000"/>
                </a:solidFill>
              </a:rPr>
              <a:t>arms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12" name="1 Brothers in arms.wav"/>
            </a:hlinkClick>
            <a:extLst>
              <a:ext uri="{FF2B5EF4-FFF2-40B4-BE49-F238E27FC236}">
                <a16:creationId xmlns:a16="http://schemas.microsoft.com/office/drawing/2014/main" id="{1F7591D9-2EBE-46B0-8333-BD93E401F0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958" y="2372020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6F49168-3AD4-4223-A697-509ECC055594}"/>
              </a:ext>
            </a:extLst>
          </p:cNvPr>
          <p:cNvSpPr/>
          <p:nvPr/>
        </p:nvSpPr>
        <p:spPr>
          <a:xfrm>
            <a:off x="-47224" y="818103"/>
            <a:ext cx="658822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Romantic</a:t>
            </a:r>
            <a:r>
              <a:rPr lang="cs-CZ" sz="2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ballads</a:t>
            </a:r>
            <a:endParaRPr lang="cs-CZ" sz="2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</a:p>
          <a:p>
            <a:pPr algn="ctr"/>
            <a:r>
              <a:rPr lang="cs-CZ" sz="24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Ballades</a:t>
            </a:r>
            <a:r>
              <a:rPr lang="cs-CZ" sz="2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romantiques</a:t>
            </a:r>
            <a:endParaRPr lang="cs-CZ" sz="24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CF0FDEE-E5A1-D882-48E5-2E61E7A8775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780" y="5601617"/>
            <a:ext cx="693623" cy="693623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036D237-9A59-3CE0-4EC2-6DBF74A3C18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000" y="5622851"/>
            <a:ext cx="693623" cy="69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7 Simple man.wav"/>
          </p:stSnd>
        </p:sndAc>
      </p:transition>
    </mc:Choice>
    <mc:Fallback xmlns="">
      <p:transition spd="slow" advClick="0">
        <p:split orient="vert"/>
        <p:sndAc>
          <p:stSnd>
            <p:snd r:embed="rId14" name="7 Simple 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7" grpId="0"/>
      <p:bldP spid="29" grpId="0"/>
      <p:bldP spid="31" grpId="0"/>
      <p:bldP spid="33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257</TotalTime>
  <Words>34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83</cp:revision>
  <dcterms:created xsi:type="dcterms:W3CDTF">2020-02-21T13:54:42Z</dcterms:created>
  <dcterms:modified xsi:type="dcterms:W3CDTF">2024-02-22T16:22:12Z</dcterms:modified>
</cp:coreProperties>
</file>