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9" r:id="rId3"/>
    <p:sldId id="268" r:id="rId4"/>
    <p:sldId id="256" r:id="rId5"/>
    <p:sldId id="257" r:id="rId6"/>
    <p:sldId id="265" r:id="rId7"/>
    <p:sldId id="259" r:id="rId8"/>
    <p:sldId id="260" r:id="rId9"/>
    <p:sldId id="270" r:id="rId10"/>
    <p:sldId id="258" r:id="rId11"/>
    <p:sldId id="263" r:id="rId12"/>
    <p:sldId id="261" r:id="rId13"/>
    <p:sldId id="264" r:id="rId14"/>
    <p:sldId id="262" r:id="rId15"/>
    <p:sldId id="271" r:id="rId16"/>
    <p:sldId id="272" r:id="rId17"/>
    <p:sldId id="273" r:id="rId18"/>
    <p:sldId id="266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4" d="100"/>
          <a:sy n="94" d="100"/>
        </p:scale>
        <p:origin x="19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A6D7FC-779C-7C55-99B1-0F248A58FF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18B2B9B-11AB-32C7-3671-830675F483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DBE3D0-827B-5868-7CE6-1F3EF7355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8004-7B85-4A5E-A1F1-E8427FE2EEBC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A1B8160-F7A9-DB72-95CD-BD9E310F1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A715C62-C10B-1800-534D-762746C11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E330-8BB0-4C9A-A753-AEFAE8C0A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6040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48D410-9CD3-A4AA-9E0E-CF6176E29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7BAA82C-F229-91D4-22CD-DA98C1A7E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BDBD067-31E0-2DB7-2A71-6B8F65710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8004-7B85-4A5E-A1F1-E8427FE2EEBC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30DB8F-7C38-3D53-44C2-0D159B848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3CE28D-E99E-7AD3-8D94-8FD9C37D9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E330-8BB0-4C9A-A753-AEFAE8C0A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932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87F14E-B6C1-594B-4B08-F114FF384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605564F-57C2-5D84-496D-E72B892FEE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744B16-E658-77C5-F48B-169A1F277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8004-7B85-4A5E-A1F1-E8427FE2EEBC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D9D38-1CB4-7F5B-05C2-AD9FD1FD2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62EF1C-3763-3CAA-BA0A-3BFE74637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E330-8BB0-4C9A-A753-AEFAE8C0A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2471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860FFB-0617-8207-0E59-0B2C10805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7429F3-2588-9A96-1A5D-E9AD26E36F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37D4AE8-AAF7-29DB-CEA0-992B6B9278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2B6105-FB1F-DAC3-E341-EBE6BE69E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8004-7B85-4A5E-A1F1-E8427FE2EEBC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CE6F143-EF08-3DC4-C5AD-ABB907BCC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6C8524E-1D7F-CC14-5E89-67A2520AF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E330-8BB0-4C9A-A753-AEFAE8C0A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3176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B6F008-8CE5-9DAD-CFC7-C225D0D7D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E220A7A-38E0-191A-B9F5-D59F2AE7DF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AA9EB20-2E07-257A-E244-1242303A5A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839FC76-4455-457F-58EC-9FEE303DCF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F5C0A0E-2DA2-A3DA-D5B4-9F7565B881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E29FBD9-05B1-DFCB-E76E-774D77A66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8004-7B85-4A5E-A1F1-E8427FE2EEBC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E11ECAD-6605-33F7-3AA9-AAFF939D3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57DA193-83B4-73C8-5633-9D70507EB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E330-8BB0-4C9A-A753-AEFAE8C0A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6270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929B95-1243-C37C-CF53-F2F66044C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7AB97AD-3C03-D96C-1CED-8CDD06E7D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8004-7B85-4A5E-A1F1-E8427FE2EEBC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B173F55-2C08-FBF5-E919-1640DBAD7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ACAA708-E075-7CB3-0D53-453ADCEF0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E330-8BB0-4C9A-A753-AEFAE8C0A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1772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8A8207A-D6CD-FF26-085F-37D03D61D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8004-7B85-4A5E-A1F1-E8427FE2EEBC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13CA22B-33D4-8E26-67BD-799DFF666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0CCEC6A-FF9F-B164-4A54-6E4172B47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E330-8BB0-4C9A-A753-AEFAE8C0A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4007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53BBF2-BF7A-47DD-C737-764C89582E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34D633A-3B5C-0045-73DE-4093675A1A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2CE4056-6F1F-EE4D-E42D-7AE4BB8202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CA16936-E888-C4E1-C4B1-5407F8AE3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8004-7B85-4A5E-A1F1-E8427FE2EEBC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9D4418-1E52-DD53-717F-C9BC58744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9C84556-45EA-911B-DAE8-AED2C4C99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E330-8BB0-4C9A-A753-AEFAE8C0A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625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1E771F-2402-EFFF-10B0-1648A2ED0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925769C-0474-4819-5003-9C145B62C6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0E3B710-589F-3C8D-9C65-A24FFF6E29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E6BABEE-64EE-0ABF-3F75-C48D4106A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8004-7B85-4A5E-A1F1-E8427FE2EEBC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0458D04-7D02-E093-364A-A26551D00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6A3FC5B-0D87-6AFC-F5FF-E2FAFE8A3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E330-8BB0-4C9A-A753-AEFAE8C0A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1416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C931E3-4E51-D7E2-57BB-70679C2ED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6DB876E-53E1-703B-9286-407C40BE2B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7DD22D-3F19-5EE8-778E-E0706EB4D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8004-7B85-4A5E-A1F1-E8427FE2EEBC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C61024D-5553-8078-D4B1-0462E105A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1DBB35-91B9-9962-D787-860C87781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E330-8BB0-4C9A-A753-AEFAE8C0A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872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C8CBED2-2D76-17C5-9B06-7C0476D8AA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B6F8EE6-D4A9-105E-8E35-49628E4288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B6EBF94-10C0-8F99-AA52-F5AB9715C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8004-7B85-4A5E-A1F1-E8427FE2EEBC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FCA015-5A4F-E373-A8AA-4AD5AA6C9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4AF3F8-7571-B9D7-1F14-680E93855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E330-8BB0-4C9A-A753-AEFAE8C0A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79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49DB027-AA43-F57F-83EE-7F3BAB0F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F9DF528-45DF-6258-C345-23034F6F8B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7EDA86-7B12-F2F3-B5B2-06196BA116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508004-7B85-4A5E-A1F1-E8427FE2EEBC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A72F1-229E-D5D4-9D6F-30BF198A96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3E1BF6-35D2-E499-8078-B3E4948E59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69E330-8BB0-4C9A-A753-AEFAE8C0A6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552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2453A3-322E-4694-D999-AB405E6BD6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058" y="1866185"/>
            <a:ext cx="10459883" cy="429064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61CCE35-B060-ED58-55D3-9EB6A8CA8C75}"/>
              </a:ext>
            </a:extLst>
          </p:cNvPr>
          <p:cNvSpPr/>
          <p:nvPr/>
        </p:nvSpPr>
        <p:spPr>
          <a:xfrm>
            <a:off x="2419643" y="253218"/>
            <a:ext cx="694004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Place du XXème siècle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4C33168-EDC4-A1D3-C0D8-863339DBBAE6}"/>
              </a:ext>
            </a:extLst>
          </p:cNvPr>
          <p:cNvSpPr txBox="1"/>
          <p:nvPr/>
        </p:nvSpPr>
        <p:spPr>
          <a:xfrm>
            <a:off x="4529796" y="1176548"/>
            <a:ext cx="30386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MONTPELLIER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CCE542C-64E5-6FF6-C8B1-E09F2C509675}"/>
              </a:ext>
            </a:extLst>
          </p:cNvPr>
          <p:cNvSpPr txBox="1"/>
          <p:nvPr/>
        </p:nvSpPr>
        <p:spPr>
          <a:xfrm>
            <a:off x="3806767" y="-97864"/>
            <a:ext cx="6513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Propose  La</a:t>
            </a:r>
          </a:p>
        </p:txBody>
      </p:sp>
    </p:spTree>
    <p:extLst>
      <p:ext uri="{BB962C8B-B14F-4D97-AF65-F5344CB8AC3E}">
        <p14:creationId xmlns:p14="http://schemas.microsoft.com/office/powerpoint/2010/main" val="3835078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  <p:sndAc>
          <p:stSnd>
            <p:snd r:embed="rId2" name="Lady - Ernesto Cortazar.wav"/>
          </p:stSnd>
        </p:sndAc>
      </p:transition>
    </mc:Choice>
    <mc:Fallback>
      <p:transition spd="slow" advClick="0" advTm="8000">
        <p:fade/>
        <p:sndAc>
          <p:stSnd>
            <p:snd r:embed="rId2" name="Lady -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B7A3BF1-A673-6D98-BB21-515C52D74BBF}"/>
              </a:ext>
            </a:extLst>
          </p:cNvPr>
          <p:cNvSpPr txBox="1"/>
          <p:nvPr/>
        </p:nvSpPr>
        <p:spPr>
          <a:xfrm>
            <a:off x="989428" y="612844"/>
            <a:ext cx="1021314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Voulue par l’ancien Maire de Montpellier Georges FRÊCHE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La Place du XXème siècle a suscité de vives réactions en raison des statues de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dirigeants qui y trônent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L’immense Centre commercial ODYSSEUM et, sa centaine de boutiques, entre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ce lieu et, les structures de loisirs du quartier destiné aux loisirs des habitants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cette immense place circulaire de 60m de diamètre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 la fin des années 90, le Maire Georges FRÊCHE poursuit l’aménagement urbain de la ville et, créée cette place dédiée à ceux qu’il considère comme les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GRANDS HOMMES du XXème SIECLE, il fait construire le théâtre HELIOS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les statues seront l’œuvre de l’artiste François CACHEUX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Place spacieuse avec des palmiers et, des portiques végétalisés</a:t>
            </a:r>
          </a:p>
        </p:txBody>
      </p:sp>
    </p:spTree>
    <p:extLst>
      <p:ext uri="{BB962C8B-B14F-4D97-AF65-F5344CB8AC3E}">
        <p14:creationId xmlns:p14="http://schemas.microsoft.com/office/powerpoint/2010/main" val="1586436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C544D5-E286-3BBD-66F8-3362B7A1F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9650" y="342517"/>
            <a:ext cx="8681428" cy="57397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B97571-5D62-8197-DA68-3C82D9D15417}"/>
              </a:ext>
            </a:extLst>
          </p:cNvPr>
          <p:cNvSpPr txBox="1"/>
          <p:nvPr/>
        </p:nvSpPr>
        <p:spPr>
          <a:xfrm>
            <a:off x="2226064" y="6082304"/>
            <a:ext cx="8218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Théâtre HELIOS – agora au centre moderne de Montpellier</a:t>
            </a:r>
          </a:p>
        </p:txBody>
      </p:sp>
    </p:spTree>
    <p:extLst>
      <p:ext uri="{BB962C8B-B14F-4D97-AF65-F5344CB8AC3E}">
        <p14:creationId xmlns:p14="http://schemas.microsoft.com/office/powerpoint/2010/main" val="3217538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1F8867B-7B2A-CEF6-2BFB-6F2A27877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3600" y="254000"/>
            <a:ext cx="2844800" cy="635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FEF5FB3-758A-E9C9-56B8-FBFF18875119}"/>
              </a:ext>
            </a:extLst>
          </p:cNvPr>
          <p:cNvSpPr txBox="1"/>
          <p:nvPr/>
        </p:nvSpPr>
        <p:spPr>
          <a:xfrm>
            <a:off x="7713608" y="4214586"/>
            <a:ext cx="3010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CHURCHILL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3330CC7-6639-6504-21A7-FF8E7A73E8E1}"/>
              </a:ext>
            </a:extLst>
          </p:cNvPr>
          <p:cNvSpPr txBox="1"/>
          <p:nvPr/>
        </p:nvSpPr>
        <p:spPr>
          <a:xfrm>
            <a:off x="919266" y="3098657"/>
            <a:ext cx="35591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Parmi les premières statues installées en Septembre 2010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avec De Gaulle – Jaurès –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Roosevelt et… Lénine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088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D00B3E-030A-6BA4-C315-62C9E8F5D1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2488" y="170889"/>
            <a:ext cx="3187024" cy="651622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937990-E2BF-99DE-22A0-420BA95F1A8B}"/>
              </a:ext>
            </a:extLst>
          </p:cNvPr>
          <p:cNvSpPr txBox="1"/>
          <p:nvPr/>
        </p:nvSpPr>
        <p:spPr>
          <a:xfrm>
            <a:off x="7940321" y="4076659"/>
            <a:ext cx="3137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 GAULLE</a:t>
            </a:r>
          </a:p>
        </p:txBody>
      </p:sp>
    </p:spTree>
    <p:extLst>
      <p:ext uri="{BB962C8B-B14F-4D97-AF65-F5344CB8AC3E}">
        <p14:creationId xmlns:p14="http://schemas.microsoft.com/office/powerpoint/2010/main" val="2478427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DFD0B24-B6D1-5A7F-7538-E4B3447B23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7850" y="254000"/>
            <a:ext cx="3416300" cy="635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F7F90F-3556-053B-B75B-DAB4B8F0EC26}"/>
              </a:ext>
            </a:extLst>
          </p:cNvPr>
          <p:cNvSpPr txBox="1"/>
          <p:nvPr/>
        </p:nvSpPr>
        <p:spPr>
          <a:xfrm>
            <a:off x="8071487" y="3865643"/>
            <a:ext cx="32355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ROOSEVELT</a:t>
            </a:r>
          </a:p>
        </p:txBody>
      </p:sp>
    </p:spTree>
    <p:extLst>
      <p:ext uri="{BB962C8B-B14F-4D97-AF65-F5344CB8AC3E}">
        <p14:creationId xmlns:p14="http://schemas.microsoft.com/office/powerpoint/2010/main" val="3439197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8818D1-08B5-5728-9434-D70D26889D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8594" y="242869"/>
            <a:ext cx="3614811" cy="6372262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9BE51E-E48C-4A8F-4BAB-C83E917E8450}"/>
              </a:ext>
            </a:extLst>
          </p:cNvPr>
          <p:cNvSpPr txBox="1"/>
          <p:nvPr/>
        </p:nvSpPr>
        <p:spPr>
          <a:xfrm>
            <a:off x="8077431" y="4313433"/>
            <a:ext cx="2715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JAURES</a:t>
            </a:r>
          </a:p>
        </p:txBody>
      </p:sp>
    </p:spTree>
    <p:extLst>
      <p:ext uri="{BB962C8B-B14F-4D97-AF65-F5344CB8AC3E}">
        <p14:creationId xmlns:p14="http://schemas.microsoft.com/office/powerpoint/2010/main" val="591330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6D2321-0339-D692-4BA8-FE5780D060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6008" y="258984"/>
            <a:ext cx="3999984" cy="634003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2C0740-7543-7736-83D8-549375036C0B}"/>
              </a:ext>
            </a:extLst>
          </p:cNvPr>
          <p:cNvSpPr txBox="1"/>
          <p:nvPr/>
        </p:nvSpPr>
        <p:spPr>
          <a:xfrm>
            <a:off x="8246640" y="4203069"/>
            <a:ext cx="244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LENINE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2B86CBE-EE22-AD1A-9CB2-44136D66015C}"/>
              </a:ext>
            </a:extLst>
          </p:cNvPr>
          <p:cNvSpPr txBox="1"/>
          <p:nvPr/>
        </p:nvSpPr>
        <p:spPr>
          <a:xfrm>
            <a:off x="746248" y="302359"/>
            <a:ext cx="310896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Dans les années 90 il était fréquent de voir les monuments à la gloire de Vladimir Hitch Oulianov, démantelées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La statue de Montpellier est la seule en France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provoquant une polémique dans la ville</a:t>
            </a:r>
          </a:p>
        </p:txBody>
      </p:sp>
    </p:spTree>
    <p:extLst>
      <p:ext uri="{BB962C8B-B14F-4D97-AF65-F5344CB8AC3E}">
        <p14:creationId xmlns:p14="http://schemas.microsoft.com/office/powerpoint/2010/main" val="3252957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47A6DB9-3E68-77B7-5A79-5FFE99BD34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4055" y="494437"/>
            <a:ext cx="8904850" cy="5909582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48944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EACC2CD-CAD5-6F7B-B91C-5A8C8D85F5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7428" y="346312"/>
            <a:ext cx="3871855" cy="61653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75F72D-1976-4625-A10D-DE921BEB6F43}"/>
              </a:ext>
            </a:extLst>
          </p:cNvPr>
          <p:cNvSpPr txBox="1"/>
          <p:nvPr/>
        </p:nvSpPr>
        <p:spPr>
          <a:xfrm>
            <a:off x="8146057" y="4262709"/>
            <a:ext cx="2504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GANDHI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CFF17A7-015E-1BE9-2966-8643877834F1}"/>
              </a:ext>
            </a:extLst>
          </p:cNvPr>
          <p:cNvSpPr txBox="1"/>
          <p:nvPr/>
        </p:nvSpPr>
        <p:spPr>
          <a:xfrm>
            <a:off x="368137" y="2100001"/>
            <a:ext cx="343251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en 2012 c’est le tour de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GHANDI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avec Golda Meir (unique Femme)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Mandela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Nasser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et la statue de MAO Zedong</a:t>
            </a:r>
          </a:p>
        </p:txBody>
      </p:sp>
    </p:spTree>
    <p:extLst>
      <p:ext uri="{BB962C8B-B14F-4D97-AF65-F5344CB8AC3E}">
        <p14:creationId xmlns:p14="http://schemas.microsoft.com/office/powerpoint/2010/main" val="2416721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BB2788-7262-463D-9712-856192FE25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0680" y="143284"/>
            <a:ext cx="3312000" cy="657143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007F5A-1822-624F-43CC-3343356072CA}"/>
              </a:ext>
            </a:extLst>
          </p:cNvPr>
          <p:cNvSpPr txBox="1"/>
          <p:nvPr/>
        </p:nvSpPr>
        <p:spPr>
          <a:xfrm>
            <a:off x="7537312" y="4318583"/>
            <a:ext cx="33481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MEIR Golda</a:t>
            </a:r>
          </a:p>
        </p:txBody>
      </p:sp>
    </p:spTree>
    <p:extLst>
      <p:ext uri="{BB962C8B-B14F-4D97-AF65-F5344CB8AC3E}">
        <p14:creationId xmlns:p14="http://schemas.microsoft.com/office/powerpoint/2010/main" val="3946398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3F1E6BA-8A5A-09E4-AF86-D8D956414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5774" y="287755"/>
            <a:ext cx="3794624" cy="628249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2B431E-4BB1-A674-C088-9F5374590F8B}"/>
              </a:ext>
            </a:extLst>
          </p:cNvPr>
          <p:cNvSpPr txBox="1"/>
          <p:nvPr/>
        </p:nvSpPr>
        <p:spPr>
          <a:xfrm>
            <a:off x="8033247" y="4292825"/>
            <a:ext cx="3108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MANDELA</a:t>
            </a:r>
          </a:p>
        </p:txBody>
      </p:sp>
    </p:spTree>
    <p:extLst>
      <p:ext uri="{BB962C8B-B14F-4D97-AF65-F5344CB8AC3E}">
        <p14:creationId xmlns:p14="http://schemas.microsoft.com/office/powerpoint/2010/main" val="1462093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812703-8527-8C58-D50C-5C5ADC03F8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2996" y="189000"/>
            <a:ext cx="4121279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63A405-839A-6B05-24A6-E732DF845214}"/>
              </a:ext>
            </a:extLst>
          </p:cNvPr>
          <p:cNvSpPr txBox="1"/>
          <p:nvPr/>
        </p:nvSpPr>
        <p:spPr>
          <a:xfrm>
            <a:off x="7412684" y="4208617"/>
            <a:ext cx="2574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NASSER</a:t>
            </a:r>
          </a:p>
        </p:txBody>
      </p:sp>
    </p:spTree>
    <p:extLst>
      <p:ext uri="{BB962C8B-B14F-4D97-AF65-F5344CB8AC3E}">
        <p14:creationId xmlns:p14="http://schemas.microsoft.com/office/powerpoint/2010/main" val="1790198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9662FE3-23A8-8891-3DF2-BCF6776C34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8585" y="189000"/>
            <a:ext cx="3810240" cy="648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F2DB4B-0414-036B-81D9-2DB089AED017}"/>
              </a:ext>
            </a:extLst>
          </p:cNvPr>
          <p:cNvSpPr txBox="1"/>
          <p:nvPr/>
        </p:nvSpPr>
        <p:spPr>
          <a:xfrm>
            <a:off x="8393722" y="4125406"/>
            <a:ext cx="29542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MAO Zedong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0820CE5-B585-1FCE-16A0-B35C66B3D073}"/>
              </a:ext>
            </a:extLst>
          </p:cNvPr>
          <p:cNvSpPr txBox="1"/>
          <p:nvPr/>
        </p:nvSpPr>
        <p:spPr>
          <a:xfrm>
            <a:off x="538969" y="3940739"/>
            <a:ext cx="3474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Seule statue en dehors de la Chine</a:t>
            </a:r>
          </a:p>
        </p:txBody>
      </p:sp>
    </p:spTree>
    <p:extLst>
      <p:ext uri="{BB962C8B-B14F-4D97-AF65-F5344CB8AC3E}">
        <p14:creationId xmlns:p14="http://schemas.microsoft.com/office/powerpoint/2010/main" val="2698537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D71B62-A649-5B6C-2B83-622BF1A263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785" y="379827"/>
            <a:ext cx="4063023" cy="6098345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BD83492-CFDA-7A4B-EC48-0233904C8F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3414" y="1000125"/>
            <a:ext cx="6477000" cy="4857750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69783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A50445-CF00-A14B-35AD-F6BFDD51CB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9520" y="193370"/>
            <a:ext cx="9712960" cy="647126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98449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05670B7-C97A-15D4-09F6-453498FFAA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5055" y="254342"/>
            <a:ext cx="9529930" cy="6349316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143420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15090F4-A78D-6DC4-DE3F-62538F7C7D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201" y="1069146"/>
            <a:ext cx="10098958" cy="4543864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85D5703-EBE0-FABE-C5DE-F98536AC6962}"/>
              </a:ext>
            </a:extLst>
          </p:cNvPr>
          <p:cNvSpPr txBox="1"/>
          <p:nvPr/>
        </p:nvSpPr>
        <p:spPr>
          <a:xfrm>
            <a:off x="1622738" y="460160"/>
            <a:ext cx="10006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Proposé  Place X </a:t>
            </a:r>
            <a:r>
              <a:rPr lang="fr-FR" sz="2800" b="1" dirty="0" err="1">
                <a:solidFill>
                  <a:srgbClr val="FFFF00"/>
                </a:solidFill>
              </a:rPr>
              <a:t>X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  <a:r>
              <a:rPr lang="fr-FR" sz="2800" b="1" dirty="0" err="1">
                <a:solidFill>
                  <a:srgbClr val="FFFF00"/>
                </a:solidFill>
              </a:rPr>
              <a:t>èmes</a:t>
            </a:r>
            <a:r>
              <a:rPr lang="fr-FR" sz="2800" b="1" dirty="0">
                <a:solidFill>
                  <a:srgbClr val="FFFF00"/>
                </a:solidFill>
              </a:rPr>
              <a:t> Siècle (Montpellier)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1AE115C-6EBA-ACAB-D3D9-9C4B2253CE90}"/>
              </a:ext>
            </a:extLst>
          </p:cNvPr>
          <p:cNvSpPr txBox="1"/>
          <p:nvPr/>
        </p:nvSpPr>
        <p:spPr>
          <a:xfrm>
            <a:off x="1622738" y="5613010"/>
            <a:ext cx="5087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7EE216A-DDBF-C676-22C5-F212707D86BB}"/>
              </a:ext>
            </a:extLst>
          </p:cNvPr>
          <p:cNvSpPr txBox="1"/>
          <p:nvPr/>
        </p:nvSpPr>
        <p:spPr>
          <a:xfrm>
            <a:off x="9304760" y="5613010"/>
            <a:ext cx="2416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622719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271</Words>
  <Application>Microsoft Office PowerPoint</Application>
  <PresentationFormat>Grand écran</PresentationFormat>
  <Paragraphs>48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10</cp:revision>
  <dcterms:created xsi:type="dcterms:W3CDTF">2024-02-19T18:06:52Z</dcterms:created>
  <dcterms:modified xsi:type="dcterms:W3CDTF">2024-02-20T06:32:38Z</dcterms:modified>
</cp:coreProperties>
</file>