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-23022" y="2115723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Second Waltz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(Valse N°2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3200" b="1" dirty="0">
                <a:solidFill>
                  <a:srgbClr val="FF0000"/>
                </a:solidFill>
              </a:rPr>
              <a:t>Second Waltz</a:t>
            </a:r>
            <a:endParaRPr lang="cs-CZ" altLang="cs-CZ" sz="3200" b="1" dirty="0">
              <a:solidFill>
                <a:srgbClr val="FF0000"/>
              </a:solidFill>
            </a:endParaRPr>
          </a:p>
          <a:p>
            <a:pPr algn="ctr"/>
            <a:r>
              <a:rPr lang="en-US" altLang="cs-CZ" sz="3200" b="1" dirty="0">
                <a:solidFill>
                  <a:srgbClr val="FF0000"/>
                </a:solidFill>
              </a:rPr>
              <a:t> (Valse N°2</a:t>
            </a:r>
            <a:r>
              <a:rPr lang="cs-CZ" altLang="cs-CZ" sz="3200" b="1" dirty="0">
                <a:solidFill>
                  <a:srgbClr val="FF0000"/>
                </a:solidFill>
              </a:rPr>
              <a:t>)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05967A8F-2EE8-4DC5-A447-92C96B6338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372" y="2448520"/>
            <a:ext cx="4526786" cy="3044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Second Waltz (Valse N°2.wav"/>
          </p:stSnd>
        </p:sndAc>
      </p:transition>
    </mc:Choice>
    <mc:Fallback>
      <p:transition spd="slow" advClick="0">
        <p:split orient="vert"/>
        <p:sndAc>
          <p:stSnd>
            <p:snd r:embed="rId2" name="Second Waltz (Valse N°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</TotalTime>
  <Words>37</Words>
  <Application>Microsoft Office PowerPoint</Application>
  <PresentationFormat>Širokoúhlá obrazovka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64</cp:revision>
  <dcterms:created xsi:type="dcterms:W3CDTF">2020-02-21T13:54:42Z</dcterms:created>
  <dcterms:modified xsi:type="dcterms:W3CDTF">2024-02-22T16:38:28Z</dcterms:modified>
</cp:coreProperties>
</file>