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90" r:id="rId3"/>
    <p:sldId id="256" r:id="rId4"/>
    <p:sldId id="288" r:id="rId5"/>
    <p:sldId id="287" r:id="rId6"/>
    <p:sldId id="286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3" r:id="rId18"/>
    <p:sldId id="274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9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346" autoAdjust="0"/>
    <p:restoredTop sz="94660"/>
  </p:normalViewPr>
  <p:slideViewPr>
    <p:cSldViewPr snapToGrid="0">
      <p:cViewPr varScale="1">
        <p:scale>
          <a:sx n="84" d="100"/>
          <a:sy n="84" d="100"/>
        </p:scale>
        <p:origin x="12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AE691-3F3D-48D7-FC47-B9FA3B9FD5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E3EF957-21C0-DC63-9EB9-A1B188693E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8DDE3F-B46A-15DE-DBE0-90FEE39BD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3D5B90-7A9A-327C-9982-F119D9E22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704E0A-9581-6AD3-26E0-931A963A1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406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4FFFB0-714A-E891-3A66-255E936BC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455CDD-85C1-0D73-2105-1B9805ADC4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318BE0-272A-12C2-2C2F-7225CE9A9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C2DC8B-651A-84BD-54CC-FA7B71E5F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804C60-D573-71BF-3C67-465E416A9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01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9B8E11-9C9F-4E44-EE95-BC0731ECB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9D86AF-0318-E831-7253-CF8E1D7AD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2BD598-86EA-1324-8FDF-7431036EF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2D66E3-E873-EF9C-8EFF-781321B07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A10537-2F15-3B87-CB8D-FF6D51924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867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D02D9-EDC7-676C-317F-67AE39E34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10187A-E182-9B2C-EE95-722D47814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BDBF862-8A30-F366-D89F-FBF21A9EBA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C10946-1C24-BB73-EF96-CEE2A0DB8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C544FD-7FA1-1F12-88E2-A97D3C45F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4B0A008-D108-C741-7C59-35BC6B94A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204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D676B-5E51-2D3B-4491-8D354DD05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A4AD9A-522A-25B2-189D-4716D8A42E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6E08D9A-FCBB-4D20-DF14-4F4D6B7C9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E1367BA-3A89-0433-76A3-B52E0AD64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CE89CEC-A12F-31C7-3A70-C57485F901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6A22E5B-66D7-AF64-9404-E65986097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65CC63E-8F43-9574-7D03-A260265B1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19796F4-A284-F4ED-DBB1-00D053335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7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587C36-EBA7-4348-15CC-4C6575B5B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D4A0437-E3D8-8455-6A51-8B412A2FE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AA878E-76F6-27BA-3751-7CAC80F72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5EA564D-D3D1-BB78-82BB-0C7A3A17E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78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AA23DB-43B5-FBBC-0B09-690559A40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81DFA4E-5956-0B38-45F1-9D5EE2BAF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1A68DFE-6983-D755-A5D8-BA1D9898B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9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2D4E8C-567D-F904-95BD-7990FBECF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609A50-8618-0431-88CB-4AAD3158A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F753D67-F42E-C9E4-8B75-5A870C8AD3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920B2A-13BA-00CA-3943-1D605E136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F35321-8630-9AEA-4F67-8BC4C0469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4023B7-C0CA-CCCA-BE10-AC8A68C1C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009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6395A-28F3-260E-274F-908EA223F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C9AE9CC-8C99-AF7F-7855-D3B310E884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9DCDA17-7DF1-923D-536F-0BEE56951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2C4988-8973-5D38-BBDB-C88C48959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6C304E1-BD4A-8D62-C24B-7FBDC510A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BF3C58-72AC-898E-76FF-1BD9433E5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0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D76033-ADDC-D9B0-2652-AE4E68154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1D42805-5F34-F217-A643-601D154C95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4293AA-4CDB-C6C1-1C5B-27EAD9A83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91A201-4697-55B8-E79F-7C408746E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DE8503-E90C-71F8-F2AF-4EEADB9D4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2785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CA1C8F9-A871-26FF-558C-6219DA5BD8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ED6FD20-2646-DF61-EA22-5CC25BA0F5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3A164E-9463-DDE6-D7AA-37C2DC079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59EED6-28B0-7BEA-4947-D21A8449A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2C5EE4-97C3-B0DA-E578-30FC1E4E7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9121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1F2D61B-6906-3247-4D40-99C2B2448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AFF82B-C2F9-B653-1817-38E4FB4645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819873-5B24-ECA8-D9F0-D20A1A6074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405E7-C730-4DA3-9226-A53EDA09E394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593302-2154-103E-557F-11DE4EC156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373FCB-E826-9BC6-5CD7-88FCC348CB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65E0F-87B8-4AFB-996A-FC5D544E8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551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EB8BE7-0355-61B9-3285-CD26612A4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stival, carnaval, parade&#10;&#10;Description générée automatiquement">
            <a:extLst>
              <a:ext uri="{FF2B5EF4-FFF2-40B4-BE49-F238E27FC236}">
                <a16:creationId xmlns:a16="http://schemas.microsoft.com/office/drawing/2014/main" id="{35C0B25E-D88D-7759-3D7B-9BBC4BF34D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000" y="668744"/>
            <a:ext cx="8892000" cy="5928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8D3E4C-3CB2-FF08-94E6-B95130D3856D}"/>
              </a:ext>
            </a:extLst>
          </p:cNvPr>
          <p:cNvSpPr txBox="1"/>
          <p:nvPr/>
        </p:nvSpPr>
        <p:spPr>
          <a:xfrm>
            <a:off x="2364652" y="145524"/>
            <a:ext cx="8177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Albi La Ville Et Le Carnaval</a:t>
            </a:r>
          </a:p>
        </p:txBody>
      </p:sp>
    </p:spTree>
    <p:extLst>
      <p:ext uri="{BB962C8B-B14F-4D97-AF65-F5344CB8AC3E}">
        <p14:creationId xmlns:p14="http://schemas.microsoft.com/office/powerpoint/2010/main" val="3795594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  <p:sndAc>
          <p:stSnd loop="1">
            <p:snd r:embed="rId2" name="Les Yeux dEmilie - Bande de Coudekerque-Branche 2015.wav"/>
          </p:stSnd>
        </p:sndAc>
      </p:transition>
    </mc:Choice>
    <mc:Fallback>
      <p:transition spd="slow" advClick="0" advTm="8000">
        <p:fade/>
        <p:sndAc>
          <p:stSnd loop="1">
            <p:snd r:embed="rId2" name="Les Yeux dEmilie - Bande de Coudekerque-Branche 201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51C7AD5C-1BE9-EF74-FA6E-F8002FFE3776}"/>
              </a:ext>
            </a:extLst>
          </p:cNvPr>
          <p:cNvSpPr txBox="1"/>
          <p:nvPr/>
        </p:nvSpPr>
        <p:spPr>
          <a:xfrm>
            <a:off x="905692" y="474345"/>
            <a:ext cx="11390811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400" dirty="0">
                <a:solidFill>
                  <a:schemeClr val="bg1"/>
                </a:solidFill>
                <a:latin typeface="Algerian" panose="04020705040A02060702" pitchFamily="82" charset="0"/>
              </a:rPr>
              <a:t>Albi est une commune française, préfecture du département du Tarn, en région Occitanie. En 2021, la ville d'Albi compte 49 714 habitants, et avec son unité urbaine 73 911 habitants</a:t>
            </a:r>
          </a:p>
        </p:txBody>
      </p:sp>
    </p:spTree>
    <p:extLst>
      <p:ext uri="{BB962C8B-B14F-4D97-AF65-F5344CB8AC3E}">
        <p14:creationId xmlns:p14="http://schemas.microsoft.com/office/powerpoint/2010/main" val="149989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arade, personne&#10;&#10;Description générée automatiquement">
            <a:extLst>
              <a:ext uri="{FF2B5EF4-FFF2-40B4-BE49-F238E27FC236}">
                <a16:creationId xmlns:a16="http://schemas.microsoft.com/office/drawing/2014/main" id="{AB564D39-8C81-852F-AD32-8C5612FA9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286625"/>
            <a:ext cx="11124000" cy="628475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28026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C8FE11-002B-1443-72E2-F10D9F38AA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parade&#10;&#10;Description générée automatiquement">
            <a:extLst>
              <a:ext uri="{FF2B5EF4-FFF2-40B4-BE49-F238E27FC236}">
                <a16:creationId xmlns:a16="http://schemas.microsoft.com/office/drawing/2014/main" id="{DF73790C-4A36-C476-3997-348962C59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44450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299747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0634A6-1646-9A3E-BDCF-9BE569EF0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aussures, parade, personne&#10;&#10;Description générée automatiquement">
            <a:extLst>
              <a:ext uri="{FF2B5EF4-FFF2-40B4-BE49-F238E27FC236}">
                <a16:creationId xmlns:a16="http://schemas.microsoft.com/office/drawing/2014/main" id="{6C80D286-CB29-4BFC-05D4-04D5C7ACE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099" y="279000"/>
            <a:ext cx="10703802" cy="6300000"/>
          </a:xfrm>
          <a:prstGeom prst="rect">
            <a:avLst/>
          </a:prstGeom>
          <a:ln w="41275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1920845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4474AC-FCE5-1D8F-FE27-0BBDB24540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naval, habits, Danse, festival&#10;&#10;Description générée automatiquement">
            <a:extLst>
              <a:ext uri="{FF2B5EF4-FFF2-40B4-BE49-F238E27FC236}">
                <a16:creationId xmlns:a16="http://schemas.microsoft.com/office/drawing/2014/main" id="{2BD6E8A0-A02B-AEB5-CC32-A1F7BB0DF5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699" y="189000"/>
            <a:ext cx="4385094" cy="648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5" name="Image 4" descr="Une image contenant texte, Dessin animé, affiche, dessin humoristique&#10;&#10;Description générée automatiquement">
            <a:extLst>
              <a:ext uri="{FF2B5EF4-FFF2-40B4-BE49-F238E27FC236}">
                <a16:creationId xmlns:a16="http://schemas.microsoft.com/office/drawing/2014/main" id="{6EDBE52D-D0DE-AA07-D38A-9B25C91B30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738" y="189000"/>
            <a:ext cx="4581563" cy="648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256098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B2C14B-54BC-1ED2-7F3A-FFA160289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plein air, personne&#10;&#10;Description générée automatiquement">
            <a:extLst>
              <a:ext uri="{FF2B5EF4-FFF2-40B4-BE49-F238E27FC236}">
                <a16:creationId xmlns:a16="http://schemas.microsoft.com/office/drawing/2014/main" id="{5171A5FA-30B4-7C48-20FA-1ED94D46C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903" y="279000"/>
            <a:ext cx="9462194" cy="6300000"/>
          </a:xfrm>
          <a:prstGeom prst="rect">
            <a:avLst/>
          </a:prstGeom>
          <a:ln w="444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7410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DD5EA6-400B-E02F-7F12-A6028D52E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ule, personne, plein air, homme&#10;&#10;Description générée automatiquement">
            <a:extLst>
              <a:ext uri="{FF2B5EF4-FFF2-40B4-BE49-F238E27FC236}">
                <a16:creationId xmlns:a16="http://schemas.microsoft.com/office/drawing/2014/main" id="{B9EFD09D-C36F-349B-01D1-133F50E8F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902" y="279000"/>
            <a:ext cx="9462195" cy="6300000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8507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C787CD-D240-1232-16E0-1364559BC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ffiche, graphisme, Prospectus&#10;&#10;Description générée automatiquement">
            <a:extLst>
              <a:ext uri="{FF2B5EF4-FFF2-40B4-BE49-F238E27FC236}">
                <a16:creationId xmlns:a16="http://schemas.microsoft.com/office/drawing/2014/main" id="{3E5103A5-BA19-EB2C-B868-D0578A0FD7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598" y="174443"/>
            <a:ext cx="4576962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pic>
        <p:nvPicPr>
          <p:cNvPr id="7" name="Image 6" descr="Une image contenant texte, carte, atlas, Plan&#10;&#10;Description générée automatiquement">
            <a:extLst>
              <a:ext uri="{FF2B5EF4-FFF2-40B4-BE49-F238E27FC236}">
                <a16:creationId xmlns:a16="http://schemas.microsoft.com/office/drawing/2014/main" id="{A889EAC4-8E1F-B0E7-FE05-AA111EC488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6841" y="189000"/>
            <a:ext cx="4581561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29077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2AA1BF-D0FB-FDC5-3162-36A6DCB66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arnaval, festival, parade&#10;&#10;Description générée automatiquement">
            <a:extLst>
              <a:ext uri="{FF2B5EF4-FFF2-40B4-BE49-F238E27FC236}">
                <a16:creationId xmlns:a16="http://schemas.microsoft.com/office/drawing/2014/main" id="{F1CA0235-0DBE-752E-ADB7-8CD82EEAE7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336" y="279000"/>
            <a:ext cx="11083327" cy="630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28332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AA0B57-005A-9DF1-1E36-9B83AEC0E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abits, plein air, personne, costume&#10;&#10;Description générée automatiquement">
            <a:extLst>
              <a:ext uri="{FF2B5EF4-FFF2-40B4-BE49-F238E27FC236}">
                <a16:creationId xmlns:a16="http://schemas.microsoft.com/office/drawing/2014/main" id="{C00DD66F-37A4-D6AD-FAB7-7098B9209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99939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0C1943-30D5-7CCF-C727-D74B7B6D1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iel, plein air, nuit&#10;&#10;Description générée automatiquement">
            <a:extLst>
              <a:ext uri="{FF2B5EF4-FFF2-40B4-BE49-F238E27FC236}">
                <a16:creationId xmlns:a16="http://schemas.microsoft.com/office/drawing/2014/main" id="{4BB0D7E6-12E7-86D9-9AB0-4C8BC37681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000" y="278720"/>
            <a:ext cx="9468000" cy="6300559"/>
          </a:xfrm>
          <a:prstGeom prst="rect">
            <a:avLst/>
          </a:prstGeom>
          <a:ln w="412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16461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5C6044-09D7-1F2B-CCC3-DD0C56206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homme&#10;&#10;Description générée automatiquement">
            <a:extLst>
              <a:ext uri="{FF2B5EF4-FFF2-40B4-BE49-F238E27FC236}">
                <a16:creationId xmlns:a16="http://schemas.microsoft.com/office/drawing/2014/main" id="{52AAFB35-9276-CE3B-4ABA-B58DD055AC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889" y="189000"/>
            <a:ext cx="9716964" cy="6480000"/>
          </a:xfrm>
          <a:prstGeom prst="rect">
            <a:avLst/>
          </a:prstGeom>
          <a:ln w="41275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220594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D29580-EAC1-F2EF-7D98-A8223A203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habits, ciel&#10;&#10;Description générée automatiquement">
            <a:extLst>
              <a:ext uri="{FF2B5EF4-FFF2-40B4-BE49-F238E27FC236}">
                <a16:creationId xmlns:a16="http://schemas.microsoft.com/office/drawing/2014/main" id="{C01F8FF2-5D44-58E0-423C-23AAEE49A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902" y="279000"/>
            <a:ext cx="9462195" cy="6300000"/>
          </a:xfrm>
          <a:prstGeom prst="rect">
            <a:avLst/>
          </a:prstGeom>
          <a:ln w="508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14137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DDBDDA-0B69-FD16-8C1E-04C29F1558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chaussures, plein air, arbre&#10;&#10;Description générée automatiquement">
            <a:extLst>
              <a:ext uri="{FF2B5EF4-FFF2-40B4-BE49-F238E27FC236}">
                <a16:creationId xmlns:a16="http://schemas.microsoft.com/office/drawing/2014/main" id="{C1C79215-35E0-D632-5A40-E60D58E3D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904" y="279000"/>
            <a:ext cx="9462192" cy="630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67097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07D96A-0449-C188-5B01-09FC528A1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ussures, habits, personne, plein air&#10;&#10;Description générée automatiquement">
            <a:extLst>
              <a:ext uri="{FF2B5EF4-FFF2-40B4-BE49-F238E27FC236}">
                <a16:creationId xmlns:a16="http://schemas.microsoft.com/office/drawing/2014/main" id="{8375ED92-2F62-E492-B50E-4052FF9E3F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9880" y="279000"/>
            <a:ext cx="6300000" cy="630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35080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F5EDB7-2903-2A48-79B6-848262222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homme, habits&#10;&#10;Description générée automatiquement">
            <a:extLst>
              <a:ext uri="{FF2B5EF4-FFF2-40B4-BE49-F238E27FC236}">
                <a16:creationId xmlns:a16="http://schemas.microsoft.com/office/drawing/2014/main" id="{1B723D4E-BEF7-C994-7C7A-72677900F5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19725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BB6EB8-36EC-3545-F844-E97265AB3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manège, parc d’attractions, Bleu Majorelle, léger&#10;&#10;Description générée automatiquement">
            <a:extLst>
              <a:ext uri="{FF2B5EF4-FFF2-40B4-BE49-F238E27FC236}">
                <a16:creationId xmlns:a16="http://schemas.microsoft.com/office/drawing/2014/main" id="{374D0A05-DDAB-684C-BB27-68A4EFE19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404" y="264069"/>
            <a:ext cx="10459191" cy="594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AF84082-A311-182E-495F-827242F2629E}"/>
              </a:ext>
            </a:extLst>
          </p:cNvPr>
          <p:cNvSpPr txBox="1"/>
          <p:nvPr/>
        </p:nvSpPr>
        <p:spPr>
          <a:xfrm>
            <a:off x="5591331" y="6204731"/>
            <a:ext cx="8259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Fête Foraine</a:t>
            </a:r>
          </a:p>
        </p:txBody>
      </p:sp>
    </p:spTree>
    <p:extLst>
      <p:ext uri="{BB962C8B-B14F-4D97-AF65-F5344CB8AC3E}">
        <p14:creationId xmlns:p14="http://schemas.microsoft.com/office/powerpoint/2010/main" val="116698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FF96F5-5D0A-F659-7244-537412B02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Description générée automatiquement">
            <a:extLst>
              <a:ext uri="{FF2B5EF4-FFF2-40B4-BE49-F238E27FC236}">
                <a16:creationId xmlns:a16="http://schemas.microsoft.com/office/drawing/2014/main" id="{9DB775BB-0607-6737-2001-8AC78B33C1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1221502"/>
            <a:ext cx="11340000" cy="4134375"/>
          </a:xfrm>
          <a:prstGeom prst="rect">
            <a:avLst/>
          </a:prstGeom>
          <a:ln w="41275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39D4CF-8504-1E69-D959-584DF4F08BE2}"/>
              </a:ext>
            </a:extLst>
          </p:cNvPr>
          <p:cNvSpPr txBox="1"/>
          <p:nvPr/>
        </p:nvSpPr>
        <p:spPr>
          <a:xfrm>
            <a:off x="3672590" y="5405665"/>
            <a:ext cx="9428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Albi ,Pont Vieux Au Fond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3944786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3D6F37-822F-F6E5-AAA4-6E94C1DA4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192B72D2-1606-825C-5B9A-EA771C8F8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000" y="337904"/>
            <a:ext cx="9108000" cy="59202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D95406-D89C-40F7-F954-C2DA6BAFF108}"/>
              </a:ext>
            </a:extLst>
          </p:cNvPr>
          <p:cNvSpPr txBox="1"/>
          <p:nvPr/>
        </p:nvSpPr>
        <p:spPr>
          <a:xfrm>
            <a:off x="4811843" y="6243097"/>
            <a:ext cx="7951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Albi Vue De La Ville</a:t>
            </a:r>
          </a:p>
        </p:txBody>
      </p:sp>
    </p:spTree>
    <p:extLst>
      <p:ext uri="{BB962C8B-B14F-4D97-AF65-F5344CB8AC3E}">
        <p14:creationId xmlns:p14="http://schemas.microsoft.com/office/powerpoint/2010/main" val="324432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0C9C41-1C96-09F2-289E-870266249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uste, fleur&#10;&#10;Description générée automatiquement">
            <a:extLst>
              <a:ext uri="{FF2B5EF4-FFF2-40B4-BE49-F238E27FC236}">
                <a16:creationId xmlns:a16="http://schemas.microsoft.com/office/drawing/2014/main" id="{04AF27DA-EB83-147E-F5AB-8D3F4FC8C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6771" y="279000"/>
            <a:ext cx="9138457" cy="5940000"/>
          </a:xfrm>
          <a:prstGeom prst="rect">
            <a:avLst/>
          </a:prstGeom>
          <a:ln w="41275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2EB4B0-C9BD-D286-FFC7-4B1348BC4C00}"/>
              </a:ext>
            </a:extLst>
          </p:cNvPr>
          <p:cNvSpPr txBox="1"/>
          <p:nvPr/>
        </p:nvSpPr>
        <p:spPr>
          <a:xfrm>
            <a:off x="4706911" y="6235909"/>
            <a:ext cx="8214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Albi Cloître Saint- Salvi</a:t>
            </a:r>
          </a:p>
        </p:txBody>
      </p:sp>
    </p:spTree>
    <p:extLst>
      <p:ext uri="{BB962C8B-B14F-4D97-AF65-F5344CB8AC3E}">
        <p14:creationId xmlns:p14="http://schemas.microsoft.com/office/powerpoint/2010/main" val="238738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90F5FB-5EBC-B540-2A15-37CCAD4BB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FC813D4D-C7F1-55E8-E7DE-997AC3643C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3763" y="254834"/>
            <a:ext cx="8764473" cy="5940000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64DA6B-2F1F-99DB-684F-531571FB6242}"/>
              </a:ext>
            </a:extLst>
          </p:cNvPr>
          <p:cNvSpPr txBox="1"/>
          <p:nvPr/>
        </p:nvSpPr>
        <p:spPr>
          <a:xfrm>
            <a:off x="4167266" y="6154977"/>
            <a:ext cx="730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Théâtre Des Lices (Façade )</a:t>
            </a:r>
          </a:p>
        </p:txBody>
      </p:sp>
    </p:spTree>
    <p:extLst>
      <p:ext uri="{BB962C8B-B14F-4D97-AF65-F5344CB8AC3E}">
        <p14:creationId xmlns:p14="http://schemas.microsoft.com/office/powerpoint/2010/main" val="29848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356781-8E2A-9E8C-9943-A7F0DB6E4F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ol&#10;&#10;Description générée automatiquement">
            <a:extLst>
              <a:ext uri="{FF2B5EF4-FFF2-40B4-BE49-F238E27FC236}">
                <a16:creationId xmlns:a16="http://schemas.microsoft.com/office/drawing/2014/main" id="{1D0B561F-C103-56BD-51E0-6328C1FA38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705551"/>
            <a:ext cx="11304000" cy="5077966"/>
          </a:xfrm>
          <a:prstGeom prst="rect">
            <a:avLst/>
          </a:prstGeom>
          <a:ln w="4445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FC1AA7-AF35-80CD-FD8B-3EEA5098B57F}"/>
              </a:ext>
            </a:extLst>
          </p:cNvPr>
          <p:cNvSpPr txBox="1"/>
          <p:nvPr/>
        </p:nvSpPr>
        <p:spPr>
          <a:xfrm>
            <a:off x="2098623" y="5783517"/>
            <a:ext cx="8199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Place Du Cloître Saint </a:t>
            </a:r>
            <a:r>
              <a:rPr lang="fr-FR" sz="2800" b="1" dirty="0" err="1"/>
              <a:t>Savy</a:t>
            </a:r>
            <a:r>
              <a:rPr lang="fr-FR" sz="2800" b="1" dirty="0"/>
              <a:t> , Maisons à Colombages </a:t>
            </a:r>
          </a:p>
        </p:txBody>
      </p:sp>
    </p:spTree>
    <p:extLst>
      <p:ext uri="{BB962C8B-B14F-4D97-AF65-F5344CB8AC3E}">
        <p14:creationId xmlns:p14="http://schemas.microsoft.com/office/powerpoint/2010/main" val="2848648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65969-386B-E929-F0F4-E09B413FD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arbre, ciel&#10;&#10;Description générée automatiquement">
            <a:extLst>
              <a:ext uri="{FF2B5EF4-FFF2-40B4-BE49-F238E27FC236}">
                <a16:creationId xmlns:a16="http://schemas.microsoft.com/office/drawing/2014/main" id="{F573DB5B-EB7F-6B2B-D66E-5C78AFA74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1652" y="344774"/>
            <a:ext cx="8608696" cy="594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C25FF7-DA53-46E2-45B4-CD78648A5381}"/>
              </a:ext>
            </a:extLst>
          </p:cNvPr>
          <p:cNvSpPr txBox="1"/>
          <p:nvPr/>
        </p:nvSpPr>
        <p:spPr>
          <a:xfrm>
            <a:off x="2833141" y="6282393"/>
            <a:ext cx="9818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Jardin De La </a:t>
            </a:r>
            <a:r>
              <a:rPr lang="fr-FR" sz="2400" b="1" dirty="0" err="1">
                <a:solidFill>
                  <a:schemeClr val="bg1"/>
                </a:solidFill>
              </a:rPr>
              <a:t>Berbie</a:t>
            </a:r>
            <a:r>
              <a:rPr lang="fr-FR" sz="2400" b="1" dirty="0">
                <a:solidFill>
                  <a:schemeClr val="bg1"/>
                </a:solidFill>
              </a:rPr>
              <a:t>  Jardin Ancienne place d’Arme</a:t>
            </a:r>
          </a:p>
        </p:txBody>
      </p:sp>
    </p:spTree>
    <p:extLst>
      <p:ext uri="{BB962C8B-B14F-4D97-AF65-F5344CB8AC3E}">
        <p14:creationId xmlns:p14="http://schemas.microsoft.com/office/powerpoint/2010/main" val="150606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D55FD4-E7FF-7C33-A37B-244879A48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B493587E-67C3-197D-6985-22B60F000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376" y="269843"/>
            <a:ext cx="10037247" cy="5940000"/>
          </a:xfrm>
          <a:prstGeom prst="rect">
            <a:avLst/>
          </a:prstGeom>
          <a:ln w="444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03F9CC-59F9-33F0-18DA-481B33701106}"/>
              </a:ext>
            </a:extLst>
          </p:cNvPr>
          <p:cNvSpPr txBox="1"/>
          <p:nvPr/>
        </p:nvSpPr>
        <p:spPr>
          <a:xfrm>
            <a:off x="1813810" y="6209843"/>
            <a:ext cx="9570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Cité 2picopale Le Palais  De La </a:t>
            </a:r>
            <a:r>
              <a:rPr lang="fr-FR" sz="2400" b="1" dirty="0" err="1">
                <a:solidFill>
                  <a:schemeClr val="bg1"/>
                </a:solidFill>
              </a:rPr>
              <a:t>Berbie</a:t>
            </a:r>
            <a:r>
              <a:rPr lang="fr-FR" sz="2400" b="1" dirty="0">
                <a:solidFill>
                  <a:schemeClr val="bg1"/>
                </a:solidFill>
              </a:rPr>
              <a:t>  et la Cathédrale Saint Cécile</a:t>
            </a:r>
          </a:p>
        </p:txBody>
      </p:sp>
    </p:spTree>
    <p:extLst>
      <p:ext uri="{BB962C8B-B14F-4D97-AF65-F5344CB8AC3E}">
        <p14:creationId xmlns:p14="http://schemas.microsoft.com/office/powerpoint/2010/main" val="90247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3BD448D8-9CC3-77CE-65C8-3C18B5879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327" y="189000"/>
            <a:ext cx="2665294" cy="6480000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98801F-0BA5-C4EC-D5CB-5592D0D49D75}"/>
              </a:ext>
            </a:extLst>
          </p:cNvPr>
          <p:cNvSpPr txBox="1"/>
          <p:nvPr/>
        </p:nvSpPr>
        <p:spPr>
          <a:xfrm>
            <a:off x="3678315" y="1004341"/>
            <a:ext cx="8978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Albi la Ville Et Le Carnaval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61A453D-A95F-EA14-52ED-E9224B73D1DF}"/>
              </a:ext>
            </a:extLst>
          </p:cNvPr>
          <p:cNvSpPr txBox="1"/>
          <p:nvPr/>
        </p:nvSpPr>
        <p:spPr>
          <a:xfrm>
            <a:off x="5231568" y="2308485"/>
            <a:ext cx="7090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15D9E8E-718E-A968-2559-B012359F81B7}"/>
              </a:ext>
            </a:extLst>
          </p:cNvPr>
          <p:cNvSpPr txBox="1"/>
          <p:nvPr/>
        </p:nvSpPr>
        <p:spPr>
          <a:xfrm>
            <a:off x="6616971" y="3374941"/>
            <a:ext cx="502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159691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116</Words>
  <Application>Microsoft Office PowerPoint</Application>
  <PresentationFormat>Grand écran</PresentationFormat>
  <Paragraphs>13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20</cp:revision>
  <dcterms:created xsi:type="dcterms:W3CDTF">2024-02-18T05:14:48Z</dcterms:created>
  <dcterms:modified xsi:type="dcterms:W3CDTF">2024-02-19T10:34:17Z</dcterms:modified>
</cp:coreProperties>
</file>