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99" r:id="rId3"/>
    <p:sldId id="278" r:id="rId4"/>
    <p:sldId id="270" r:id="rId5"/>
    <p:sldId id="276" r:id="rId6"/>
    <p:sldId id="277" r:id="rId7"/>
    <p:sldId id="279" r:id="rId8"/>
    <p:sldId id="280" r:id="rId9"/>
    <p:sldId id="287" r:id="rId10"/>
    <p:sldId id="288" r:id="rId11"/>
    <p:sldId id="293" r:id="rId12"/>
    <p:sldId id="289" r:id="rId13"/>
    <p:sldId id="290" r:id="rId14"/>
    <p:sldId id="291" r:id="rId15"/>
    <p:sldId id="292" r:id="rId16"/>
    <p:sldId id="296" r:id="rId17"/>
    <p:sldId id="297" r:id="rId18"/>
    <p:sldId id="298" r:id="rId19"/>
    <p:sldId id="301" r:id="rId20"/>
    <p:sldId id="302" r:id="rId21"/>
    <p:sldId id="29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8gC+H2Rq6/OLaA5NFDM3A==" hashData="d1SWoaPZT94cZtX7KDQXakXyTzdoxIC/jxbeljvNj7UgLpwMD1VzWmFcQI7mQz9r8pvNDX4IlCTgSkWaJV9T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27" autoAdjust="0"/>
  </p:normalViewPr>
  <p:slideViewPr>
    <p:cSldViewPr snapToGrid="0">
      <p:cViewPr varScale="1">
        <p:scale>
          <a:sx n="77" d="100"/>
          <a:sy n="77" d="100"/>
        </p:scale>
        <p:origin x="1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23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000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173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932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184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731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067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605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29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97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0269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122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7660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403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6546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477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1DB7B-95CA-48D9-BE97-A7E72C22A6D3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80DCAD1-E10E-4E4F-A50F-CFDD2D9A43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5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avogado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avogado6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21" y="1012572"/>
            <a:ext cx="7214993" cy="500540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739" y="2177492"/>
            <a:ext cx="2202052" cy="17993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441" y="4684734"/>
            <a:ext cx="1603304" cy="178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3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ndAc>
          <p:stSnd>
            <p:snd r:embed="rId2" name="Une belle musique douce.wav"/>
          </p:stSnd>
        </p:sndAc>
      </p:transition>
    </mc:Choice>
    <mc:Fallback>
      <p:transition spd="slow" advClick="0" advTm="5000">
        <p:sndAc>
          <p:stSnd>
            <p:snd r:embed="rId2" name="Une belle mu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903934" y="437921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latin typeface="Roboto"/>
              </a:rPr>
              <a:t>Une image exprime beaucoup plus de choses que des mots, et je pense que cet </a:t>
            </a:r>
            <a:r>
              <a:rPr lang="fr-FR" b="1" dirty="0" smtClean="0">
                <a:latin typeface="Roboto"/>
              </a:rPr>
              <a:t>artiste/illustrateur japonais </a:t>
            </a:r>
            <a:r>
              <a:rPr lang="fr-FR" b="1" dirty="0">
                <a:latin typeface="Roboto"/>
              </a:rPr>
              <a:t>l’a bien compris. </a:t>
            </a:r>
            <a:r>
              <a:rPr lang="fr-FR" b="1" dirty="0">
                <a:latin typeface="Roboto"/>
                <a:hlinkClick r:id="rId3"/>
              </a:rPr>
              <a:t>Avogado6</a:t>
            </a:r>
            <a:r>
              <a:rPr lang="fr-FR" b="1" dirty="0">
                <a:latin typeface="Roboto"/>
              </a:rPr>
              <a:t>, c’est comme ça qu’il se fait appeler sur la toile, il traduit les phénomènes de notre société, notre façon de consommer de l’information ou encore notre ultra-connectivité dans des petites illustrations qui font vraiment réfléchir sur notre existence et sur notre vie.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267222" y="6143147"/>
            <a:ext cx="4381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-apple-system"/>
              </a:rPr>
              <a:t>Quand tu manques d’énergie.</a:t>
            </a:r>
          </a:p>
          <a:p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5594" y="212322"/>
            <a:ext cx="121064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1" dirty="0">
                <a:latin typeface="Source Sans Pro"/>
              </a:rPr>
              <a:t>Bonjour à tous!</a:t>
            </a:r>
            <a:br>
              <a:rPr lang="fr-FR" b="1" i="1" dirty="0">
                <a:latin typeface="Source Sans Pro"/>
              </a:rPr>
            </a:br>
            <a:r>
              <a:rPr lang="fr-FR" b="1" i="1" dirty="0">
                <a:latin typeface="Source Sans Pro"/>
              </a:rPr>
              <a:t>Hier, alors que je naviguais sur Internet pour voir des illustrations </a:t>
            </a:r>
            <a:r>
              <a:rPr lang="fr-FR" b="1" i="1" dirty="0" smtClean="0">
                <a:latin typeface="Source Sans Pro"/>
              </a:rPr>
              <a:t>d’animation , je </a:t>
            </a:r>
            <a:r>
              <a:rPr lang="fr-FR" b="1" i="1" dirty="0">
                <a:latin typeface="Source Sans Pro"/>
              </a:rPr>
              <a:t>me suis perdu pendant quelques </a:t>
            </a:r>
            <a:r>
              <a:rPr lang="fr-FR" b="1" i="1" dirty="0" smtClean="0">
                <a:latin typeface="Source Sans Pro"/>
              </a:rPr>
              <a:t>minutes . C’est </a:t>
            </a:r>
            <a:r>
              <a:rPr lang="fr-FR" b="1" i="1" dirty="0">
                <a:latin typeface="Source Sans Pro"/>
              </a:rPr>
              <a:t>ainsi que j’ai trouvé une incroyable collection d’illustrations, profondes, d’un illustrateur japonais qui se nomme lui-même </a:t>
            </a:r>
            <a:r>
              <a:rPr lang="fr-FR" b="1" i="1" dirty="0" smtClean="0">
                <a:latin typeface="Source Sans Pro"/>
              </a:rPr>
              <a:t>Avagado6. Sa </a:t>
            </a:r>
            <a:r>
              <a:rPr lang="fr-FR" b="1" i="1" dirty="0">
                <a:latin typeface="Source Sans Pro"/>
              </a:rPr>
              <a:t>façon d’exprimer les émotions dans les illustrations est si </a:t>
            </a:r>
            <a:r>
              <a:rPr lang="fr-FR" b="1" i="1" dirty="0" smtClean="0">
                <a:latin typeface="Source Sans Pro"/>
              </a:rPr>
              <a:t>unique et </a:t>
            </a:r>
            <a:r>
              <a:rPr lang="fr-FR" b="1" i="1" dirty="0">
                <a:latin typeface="Source Sans Pro"/>
              </a:rPr>
              <a:t>il révèle tant les sombres vérités sur la vie à travers </a:t>
            </a:r>
            <a:r>
              <a:rPr lang="fr-FR" b="1" i="1" dirty="0" smtClean="0">
                <a:latin typeface="Source Sans Pro"/>
              </a:rPr>
              <a:t>elles que </a:t>
            </a:r>
            <a:r>
              <a:rPr lang="fr-FR" b="1" i="1" dirty="0">
                <a:latin typeface="Source Sans Pro"/>
              </a:rPr>
              <a:t>nous ne pouvons pas vous les décrire avec des mots</a:t>
            </a:r>
            <a:r>
              <a:rPr lang="fr-FR" i="1" dirty="0">
                <a:solidFill>
                  <a:srgbClr val="404040"/>
                </a:solidFill>
                <a:latin typeface="Source Sans Pro"/>
              </a:rPr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586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8000"/>
    </mc:Choice>
    <mc:Fallback>
      <p:transition spd="slow" advClick="0" advTm="2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vogado6 art style 😇👹:: Speed paint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4384" y="99504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000000"/>
                </a:solidFill>
                <a:latin typeface="-apple-system"/>
              </a:rPr>
              <a:t>Nous savons très peu de choses sur l’artiste japonais connu sous le pseudonyme </a:t>
            </a:r>
            <a:r>
              <a:rPr lang="fr-FR" u="sng" dirty="0">
                <a:solidFill>
                  <a:srgbClr val="1D72DE"/>
                </a:solidFill>
                <a:latin typeface="-apple-system"/>
                <a:hlinkClick r:id="rId3"/>
              </a:rPr>
              <a:t>avogado6</a:t>
            </a:r>
            <a:r>
              <a:rPr lang="fr-FR" dirty="0">
                <a:solidFill>
                  <a:srgbClr val="000000"/>
                </a:solidFill>
                <a:latin typeface="-apple-system"/>
              </a:rPr>
              <a:t>. Nous savons seulement qu’il adore la chimie et que sa photo de profil est un portrait du célèbre physicien et chimiste italien Amedeo Avogadro.</a:t>
            </a:r>
          </a:p>
          <a:p>
            <a:r>
              <a:rPr lang="fr-FR" dirty="0" smtClean="0">
                <a:solidFill>
                  <a:srgbClr val="000000"/>
                </a:solidFill>
                <a:latin typeface="-apple-system"/>
              </a:rPr>
              <a:t>.</a:t>
            </a:r>
            <a:endParaRPr lang="fr-FR" b="0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269442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ww.ipnoze.com/wp-content/uploads/2018/02/illustrations-sentiments-avogado6-0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0" r="6794"/>
          <a:stretch/>
        </p:blipFill>
        <p:spPr bwMode="auto">
          <a:xfrm>
            <a:off x="6004142" y="0"/>
            <a:ext cx="61878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www.ipnoze.com/wp-content/uploads/2018/02/illustrations-sentiments-avogado6-0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441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27915" y="438504"/>
            <a:ext cx="4288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-apple-system"/>
              </a:rPr>
              <a:t>Le faux bonheur des médias sociaux</a:t>
            </a:r>
            <a:r>
              <a:rPr lang="fr-FR" b="1" dirty="0">
                <a:solidFill>
                  <a:srgbClr val="000000"/>
                </a:solidFill>
                <a:latin typeface="-apple-system"/>
              </a:rPr>
              <a:t>.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732735" y="438504"/>
            <a:ext cx="1536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-apple-system"/>
              </a:rPr>
              <a:t>Indifférence.</a:t>
            </a:r>
          </a:p>
          <a:p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665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ipnoze.com/wp-content/uploads/2018/02/illustrations-sentiments-avogado6-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762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ipnoze.com/wp-content/uploads/2018/02/illustrations-sentiments-avogado6-0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11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27879" y="112827"/>
            <a:ext cx="3454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-apple-system"/>
              </a:rPr>
              <a:t>Quand tu enfermes ton </a:t>
            </a:r>
            <a:r>
              <a:rPr lang="fr-FR" b="1" dirty="0" err="1">
                <a:solidFill>
                  <a:srgbClr val="000000"/>
                </a:solidFill>
                <a:latin typeface="-apple-system"/>
              </a:rPr>
              <a:t>coeur</a:t>
            </a:r>
            <a:r>
              <a:rPr lang="fr-FR" b="1" dirty="0">
                <a:solidFill>
                  <a:srgbClr val="000000"/>
                </a:solidFill>
                <a:latin typeface="-apple-system"/>
              </a:rPr>
              <a:t>.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022529" y="112827"/>
            <a:ext cx="2155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-apple-system"/>
              </a:rPr>
              <a:t>Tout va très bien </a:t>
            </a:r>
            <a:r>
              <a:rPr lang="fr-FR" b="1" dirty="0">
                <a:solidFill>
                  <a:srgbClr val="000000"/>
                </a:solidFill>
                <a:latin typeface="-apple-system"/>
              </a:rPr>
              <a:t>!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255690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1 puissantes illustrations par un artiste japonais qui va vous faire  réfléchir - ipno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00" y="0"/>
            <a:ext cx="5944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21 puissantes illustrations par un artiste japonais qui va vous faire  réfléchir - ipno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27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35089" y="150405"/>
            <a:ext cx="5083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-apple-system"/>
              </a:rPr>
              <a:t>Se reprendre en main morceau par morceau.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097921" y="150405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0000"/>
                </a:solidFill>
                <a:latin typeface="-apple-system"/>
              </a:rPr>
              <a:t>Fatigué. </a:t>
            </a:r>
            <a:r>
              <a:rPr lang="fr-FR" b="1" dirty="0">
                <a:solidFill>
                  <a:srgbClr val="000000"/>
                </a:solidFill>
                <a:latin typeface="-apple-system"/>
              </a:rPr>
              <a:t>Épuisé.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265948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ss, Love, Goodbye... on Tumblr: avogado6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813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332" y="0"/>
            <a:ext cx="60166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25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vogado6 (アボガド6)— The Mysterious Japanese Illustrator | by Mewni Alahakoon  | Medi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5"/>
          <a:stretch/>
        </p:blipFill>
        <p:spPr bwMode="auto">
          <a:xfrm>
            <a:off x="5658980" y="35665"/>
            <a:ext cx="65330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50 Powerful Illustrations By Japanese Artist That Will Make You Think (New  Pics) | Bored Pan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4" r="8509"/>
          <a:stretch/>
        </p:blipFill>
        <p:spPr bwMode="auto">
          <a:xfrm>
            <a:off x="87682" y="35665"/>
            <a:ext cx="54738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4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funcafe.mediablogger.com/wp-content/uploads/sites/6/2019/03/illustrations-poetiques-artiste-japonais-avogado6-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632" y="0"/>
            <a:ext cx="53903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funcafe.mediablogger.com/wp-content/uploads/sites/6/2019/03/illustrations-poetiques-artiste-japonais-avogado6-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7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10944" y="710946"/>
            <a:ext cx="3821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Une image vaut mille mots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432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funcafe.mediablogger.com/wp-content/uploads/sites/6/2019/03/illustrations-poetiques-artiste-japonais-avogado6-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7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funcafe.mediablogger.com/wp-content/uploads/sites/6/2019/03/illustrations-poetiques-artiste-japonais-avogado6-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580" y="0"/>
            <a:ext cx="54154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28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funcafe.mediablogger.com/wp-content/uploads/sites/6/2019/03/illustrations-poetiques-artiste-japonais-avogado6-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7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funcafe.mediablogger.com/wp-content/uploads/sites/6/2019/03/illustrations-poetiques-artiste-japonais-avogado6-0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580" y="0"/>
            <a:ext cx="54154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68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funcafe.mediablogger.com/wp-content/uploads/sites/6/2019/03/illustrations-poetiques-artiste-japonais-avogado6-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2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funcafe.mediablogger.com/wp-content/uploads/sites/6/2019/03/illustrations-poetiques-artiste-japonais-avogado6-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752" y="0"/>
            <a:ext cx="6054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65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funcafe.mediablogger.com/wp-content/uploads/sites/6/2019/03/illustrations-poetiques-artiste-japonais-avogado6-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250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s://funcafe.mediablogger.com/wp-content/uploads/sites/6/2019/03/illustrations-poetiques-artiste-japonais-avogado6-0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753" y="0"/>
            <a:ext cx="6054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funcafe.mediablogger.com/wp-content/uploads/sites/6/2019/03/illustrations-poetiques-artiste-japonais-avogado6-0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"/>
          <a:stretch/>
        </p:blipFill>
        <p:spPr bwMode="auto">
          <a:xfrm>
            <a:off x="5899758" y="0"/>
            <a:ext cx="62922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funcafe.mediablogger.com/wp-content/uploads/sites/6/2019/03/illustrations-poetiques-artiste-japonais-avogado6-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20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42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uncafe.mediablogger.com/wp-content/uploads/sites/6/2019/03/illustrations-poetiques-artiste-japonais-avogado6-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761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uncafe.mediablogger.com/wp-content/uploads/sites/6/2019/03/illustrations-poetiques-artiste-japonais-avogado6-0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0"/>
            <a:ext cx="5524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95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12163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19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852" y="0"/>
            <a:ext cx="57661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630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4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493" y="0"/>
            <a:ext cx="61795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456564" y="145534"/>
            <a:ext cx="3070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-apple-system"/>
              </a:rPr>
              <a:t>Le temps n’a aucune pitié</a:t>
            </a:r>
            <a:r>
              <a:rPr lang="fr-FR" b="1" dirty="0">
                <a:solidFill>
                  <a:srgbClr val="000000"/>
                </a:solidFill>
                <a:latin typeface="-apple-system"/>
              </a:rPr>
              <a:t>.</a:t>
            </a:r>
            <a:endParaRPr lang="fr-FR" b="1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  <p:pic>
        <p:nvPicPr>
          <p:cNvPr id="7170" name="Picture 2" descr="Avogado6 Ten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9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53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Ã©sultat de recherche d'images pour &quot;artiste japonais va vous faire reflechi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7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ww.jonathan-menet.fr/blog/wp-content/uploads/2018/02/Avogado6-illustrations-poetiques_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014" y="0"/>
            <a:ext cx="59289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www.jonathan-menet.fr/blog/wp-content/uploads/2018/02/Avogado6-illustrations-poetiques_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753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98715" y="87775"/>
            <a:ext cx="3762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-apple-system"/>
              </a:rPr>
              <a:t>Quand vos regards se </a:t>
            </a:r>
            <a:r>
              <a:rPr lang="fr-FR" b="1" dirty="0" smtClean="0">
                <a:solidFill>
                  <a:schemeClr val="bg1"/>
                </a:solidFill>
                <a:latin typeface="-apple-system"/>
              </a:rPr>
              <a:t>croisent</a:t>
            </a:r>
            <a:r>
              <a:rPr lang="fr-FR" b="1" dirty="0">
                <a:solidFill>
                  <a:schemeClr val="bg1"/>
                </a:solidFill>
                <a:latin typeface="-apple-system"/>
              </a:rPr>
              <a:t>.</a:t>
            </a:r>
            <a:endParaRPr lang="fr-FR" b="1" i="0" dirty="0">
              <a:solidFill>
                <a:schemeClr val="bg1"/>
              </a:solidFill>
              <a:effectLst/>
              <a:latin typeface="-apple-system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002048" y="272441"/>
            <a:ext cx="1440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/>
              <a:t>Le temps</a:t>
            </a:r>
          </a:p>
        </p:txBody>
      </p:sp>
    </p:spTree>
    <p:extLst>
      <p:ext uri="{BB962C8B-B14F-4D97-AF65-F5344CB8AC3E}">
        <p14:creationId xmlns:p14="http://schemas.microsoft.com/office/powerpoint/2010/main" val="355265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vogado6 Sirène désabus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9290" y="577877"/>
            <a:ext cx="66174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Bientôt …!!!</a:t>
            </a:r>
            <a:endParaRPr lang="fr-FR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277655" y="3031299"/>
            <a:ext cx="4747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Images du NET</a:t>
            </a:r>
            <a:r>
              <a:rPr lang="fr-FR" dirty="0" smtClean="0"/>
              <a:t>: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425" y="4938386"/>
            <a:ext cx="1603304" cy="178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8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131</TotalTime>
  <Words>265</Words>
  <Application>Microsoft Office PowerPoint</Application>
  <PresentationFormat>Grand écran</PresentationFormat>
  <Paragraphs>19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9" baseType="lpstr">
      <vt:lpstr>-apple-system</vt:lpstr>
      <vt:lpstr>Arial</vt:lpstr>
      <vt:lpstr>Century Gothic</vt:lpstr>
      <vt:lpstr>Roboto</vt:lpstr>
      <vt:lpstr>Source Sans Pro</vt:lpstr>
      <vt:lpstr>Verdana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15</cp:revision>
  <dcterms:created xsi:type="dcterms:W3CDTF">2019-06-27T19:34:15Z</dcterms:created>
  <dcterms:modified xsi:type="dcterms:W3CDTF">2024-02-20T00:02:25Z</dcterms:modified>
</cp:coreProperties>
</file>