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Can't be with you tonigh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 Moonrider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 Summer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Guita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 Moment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4939545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It keeps right on a hurtin'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Shadows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Lost friend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90301" y="4542186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Summer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319127" y="5613283"/>
            <a:ext cx="156604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Guitar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29945" y="5558558"/>
            <a:ext cx="191506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Moment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746339" y="4508899"/>
            <a:ext cx="248631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It keeps right 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a </a:t>
            </a:r>
            <a:r>
              <a:rPr lang="en-US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hurtin</a:t>
            </a: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'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93449" y="3661842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Shadows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17431" y="2710953"/>
            <a:ext cx="151585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friend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2" y="2717202"/>
            <a:ext cx="247918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Can't be with you tonight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18371" y="3630789"/>
            <a:ext cx="206642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Moonriders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741" y="1291447"/>
            <a:ext cx="5350760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C8AB03A-E3A4-BC2B-9DD3-E84B567BA165}"/>
              </a:ext>
            </a:extLst>
          </p:cNvPr>
          <p:cNvSpPr/>
          <p:nvPr/>
        </p:nvSpPr>
        <p:spPr>
          <a:xfrm>
            <a:off x="179512" y="599389"/>
            <a:ext cx="878058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0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13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endParaRPr lang="cs-CZ" sz="40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6" name="1 Faithful love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7115025" y="1811084"/>
            <a:ext cx="188275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Sleepy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hollow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170024" y="1778822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Faithful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2" name="10 Sleepy hollow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135" y="1241463"/>
            <a:ext cx="693623" cy="6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Sleepy hollow.wav"/>
          </p:stSnd>
        </p:sndAc>
      </p:transition>
    </mc:Choice>
    <mc:Fallback xmlns="">
      <p:transition spd="slow">
        <p:split orient="vert"/>
        <p:sndAc>
          <p:stSnd>
            <p:snd r:embed="rId17" name="10 Sleepy hollow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522</TotalTime>
  <Words>56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126</cp:revision>
  <dcterms:created xsi:type="dcterms:W3CDTF">2020-02-21T13:54:42Z</dcterms:created>
  <dcterms:modified xsi:type="dcterms:W3CDTF">2024-02-20T16:03:28Z</dcterms:modified>
</cp:coreProperties>
</file>