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5" r:id="rId8"/>
    <p:sldId id="288" r:id="rId9"/>
    <p:sldId id="289" r:id="rId10"/>
    <p:sldId id="287" r:id="rId11"/>
    <p:sldId id="301" r:id="rId12"/>
    <p:sldId id="302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10" r:id="rId23"/>
    <p:sldId id="309" r:id="rId24"/>
    <p:sldId id="312" r:id="rId25"/>
    <p:sldId id="311" r:id="rId26"/>
    <p:sldId id="304" r:id="rId27"/>
    <p:sldId id="313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92353D-BF4B-205C-D99D-906D8E0A09A9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9E4C18-65E8-E38D-EBBE-2DA8FE87B5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D31A505-0DFE-1E82-5114-4E206A95EF5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86BA0B8E-62C1-123C-383C-E7691D6B49B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174076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52955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Guit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1C09FCE3-53FB-5819-8710-8F5F5544AF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91822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AEDF4E8B-DAB5-2D02-E5A2-B01EC4F798A6}"/>
              </a:ext>
            </a:extLst>
          </p:cNvPr>
          <p:cNvSpPr/>
          <p:nvPr/>
        </p:nvSpPr>
        <p:spPr>
          <a:xfrm>
            <a:off x="6281833" y="692696"/>
            <a:ext cx="58776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32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146CF4-1991-546B-F187-7578111E1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5C7065-5F8E-0807-88C7-9E64DF911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1B6716-96DD-65DC-7D2D-8E1FAF493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4983A6-38E3-BB40-98C5-3E34E0B6A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D13067-98B4-05EB-1AC1-3BCDEADEF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32" y="548680"/>
            <a:ext cx="1078516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90CFF5-C3A7-B290-49DA-F585F252A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9D8860-4266-618E-99C2-B4FC4B6419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5D1DAE-E2AF-C736-BC63-490211C87A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06601E-319A-F931-1D68-466DAEA3E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C6564B-DBAB-1602-6F8B-330F9F54B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F27042-56F3-1A46-5D2C-CACD1E2C0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C8BF46-FBE4-1A9E-CEC3-1776DB1F0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D292AE-63B5-3CF9-9B08-9440889C7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B073DB-0DB4-C14F-2AAD-712092296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FB1F627-9880-6855-3F99-04751661E0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6021288"/>
            <a:ext cx="2376264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8E58C46-538C-10BB-B59E-0C405574F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180764-58A0-8C65-1A60-700014C84B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B2FC17-D90C-79E2-AC2B-504A2F20D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4C7861-3D33-F992-3132-A7745F7692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47C072-B8F3-F0E7-8997-66456CA1E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4B5F1A-7C35-AF76-10C4-D2A6D6290A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5827CD-7573-8284-E3A6-D61F6BF22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5852C3-4E4C-8357-43A0-7CC1C4918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DAC379-3D62-3EEC-523A-4D51ED6477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F4C4CB-71A0-56F5-D49C-E9D8D337E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3F1B84-ABF1-BEB0-16D5-5EAB3208AF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E5E1E373-F7D5-BF73-17EC-13F7F1B7E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7E4F04B-9441-AD5D-DDB4-33B195954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3146"/>
            <a:ext cx="10801200" cy="56478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9554598-3A66-8928-EA7C-0F226BF5FAA4}"/>
              </a:ext>
            </a:extLst>
          </p:cNvPr>
          <p:cNvSpPr/>
          <p:nvPr/>
        </p:nvSpPr>
        <p:spPr>
          <a:xfrm>
            <a:off x="5807968" y="67703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431</TotalTime>
  <Words>32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150</cp:revision>
  <dcterms:created xsi:type="dcterms:W3CDTF">2020-02-21T13:54:42Z</dcterms:created>
  <dcterms:modified xsi:type="dcterms:W3CDTF">2024-02-18T13:41:36Z</dcterms:modified>
</cp:coreProperties>
</file>