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278" r:id="rId8"/>
    <p:sldId id="285" r:id="rId9"/>
    <p:sldId id="288" r:id="rId10"/>
    <p:sldId id="287" r:id="rId11"/>
    <p:sldId id="289" r:id="rId12"/>
    <p:sldId id="302" r:id="rId13"/>
    <p:sldId id="301" r:id="rId14"/>
    <p:sldId id="300" r:id="rId15"/>
    <p:sldId id="299" r:id="rId16"/>
    <p:sldId id="297" r:id="rId17"/>
    <p:sldId id="295" r:id="rId18"/>
    <p:sldId id="298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08" r:id="rId27"/>
    <p:sldId id="315" r:id="rId28"/>
    <p:sldId id="312" r:id="rId29"/>
    <p:sldId id="318" r:id="rId30"/>
    <p:sldId id="317" r:id="rId31"/>
    <p:sldId id="316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Koně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chevaux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6AEAFBB-D507-0A97-76C0-224232FAE790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D84F2F4-96BF-DF56-9E18-8960DD6B67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936" y="620384"/>
            <a:ext cx="5976664" cy="5617232"/>
          </a:xfrm>
          <a:prstGeom prst="rect">
            <a:avLst/>
          </a:prstGeom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E842B432-CBEF-212D-466B-38AD9C204F3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639616" y="213285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0205F851-42FE-B489-973E-F1DD1A141D5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80252" y="370540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Dream.wav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Dream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2DA1DFE5-918F-5177-6D3E-A7C755C11479}"/>
              </a:ext>
            </a:extLst>
          </p:cNvPr>
          <p:cNvSpPr/>
          <p:nvPr/>
        </p:nvSpPr>
        <p:spPr>
          <a:xfrm>
            <a:off x="13792" y="5932512"/>
            <a:ext cx="12178208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14">
            <a:extLst>
              <a:ext uri="{FF2B5EF4-FFF2-40B4-BE49-F238E27FC236}">
                <a16:creationId xmlns:a16="http://schemas.microsoft.com/office/drawing/2014/main" id="{7E044A70-8A13-9BB4-FC51-9084C9D6A5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12712" y="5996226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Horses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Chevaux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Paarden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Pferde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Caballos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Cavalls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Cavalos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Konie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Cai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Konji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Atlar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Lovak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Hevoset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Cavalli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Άλογ</a:t>
            </a:r>
            <a:r>
              <a:rPr lang="cs-CZ" altLang="cs-CZ" sz="2000" b="1" dirty="0">
                <a:solidFill>
                  <a:srgbClr val="FF0000"/>
                </a:solidFill>
              </a:rPr>
              <a:t>α 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گھوڑے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 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الخيول</a:t>
            </a:r>
            <a:r>
              <a:rPr lang="cs-CZ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    </a:t>
            </a:r>
            <a:r>
              <a:rPr lang="cs-CZ" altLang="cs-CZ" sz="2000" b="1" dirty="0">
                <a:solidFill>
                  <a:srgbClr val="FF0000"/>
                </a:solidFill>
              </a:rPr>
              <a:t>Kuda-Kuda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Коні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Лошади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Hästar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סוסים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DE3E2AE-A2E2-7879-7081-3C61EA6C0B42}"/>
              </a:ext>
            </a:extLst>
          </p:cNvPr>
          <p:cNvSpPr/>
          <p:nvPr/>
        </p:nvSpPr>
        <p:spPr>
          <a:xfrm>
            <a:off x="695400" y="548680"/>
            <a:ext cx="10801200" cy="5383832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855561E-56CA-5E28-8FDD-864116FD26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888" y="538050"/>
            <a:ext cx="6438900" cy="5330748"/>
          </a:xfrm>
          <a:prstGeom prst="rect">
            <a:avLst/>
          </a:prstGeom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D065B0A2-FF6C-828F-EFA3-9832BC8E66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31388" cy="5383832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BC62289B-CDB1-C3E4-1368-8849735D2858}"/>
              </a:ext>
            </a:extLst>
          </p:cNvPr>
          <p:cNvSpPr/>
          <p:nvPr/>
        </p:nvSpPr>
        <p:spPr>
          <a:xfrm>
            <a:off x="1847528" y="2348880"/>
            <a:ext cx="3816424" cy="160043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 O N Ě 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6</a:t>
            </a:r>
            <a:endParaRPr lang="es-ES" sz="5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918FF6D8-485C-709E-7DEC-2437555B7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548680"/>
            <a:ext cx="9217024" cy="576064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9E4110B9-B4ED-79CD-90D8-3B5CA36FB3A4}"/>
              </a:ext>
            </a:extLst>
          </p:cNvPr>
          <p:cNvSpPr/>
          <p:nvPr/>
        </p:nvSpPr>
        <p:spPr>
          <a:xfrm>
            <a:off x="695400" y="518168"/>
            <a:ext cx="1584176" cy="57911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A4AB5A5E-5F09-7284-838F-433A82DD8A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DFACA9-C6FB-97BE-0689-0A59004CE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CA7854-CF91-4970-CBF8-2EB18750C0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C72082-E94E-48FB-487E-4FEA8E5E4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B5FD68-9834-A08E-FF7D-2BE287B1B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60" y="548680"/>
            <a:ext cx="1079434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A1D35AAF-DED0-2F6B-2F3F-7D3A6FA03CEA}"/>
              </a:ext>
            </a:extLst>
          </p:cNvPr>
          <p:cNvSpPr/>
          <p:nvPr/>
        </p:nvSpPr>
        <p:spPr>
          <a:xfrm>
            <a:off x="1055440" y="5733256"/>
            <a:ext cx="1728192" cy="3383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0EE8BA-ED7E-F130-55AC-DFEE12B0B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156FD74E-1CD3-56AA-BAA1-4AD927790661}"/>
              </a:ext>
            </a:extLst>
          </p:cNvPr>
          <p:cNvSpPr/>
          <p:nvPr/>
        </p:nvSpPr>
        <p:spPr>
          <a:xfrm>
            <a:off x="9840416" y="5805264"/>
            <a:ext cx="156247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1ED1B24F-6885-BAE9-349B-96E05CCB99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17675"/>
            <a:ext cx="10873208" cy="596365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3C457D2-EA50-F539-4B2D-FD9D52987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837CBE1C-62F5-08E0-9BE6-DCB161AC372E}"/>
              </a:ext>
            </a:extLst>
          </p:cNvPr>
          <p:cNvSpPr/>
          <p:nvPr/>
        </p:nvSpPr>
        <p:spPr>
          <a:xfrm>
            <a:off x="9733063" y="5589240"/>
            <a:ext cx="1728192" cy="6983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3E6061-CA8C-4B2D-7B86-545C82F3D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64" y="548680"/>
            <a:ext cx="10843836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67E7A6E8-0BEB-D6D9-30C4-A5528DC889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800" y="5805264"/>
            <a:ext cx="1440160" cy="311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0FA309-85B5-429A-E1F5-81406F4BB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F764843-3E82-AFD5-87E6-EA6D43ADCE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44A15E-4262-E017-4188-F7C0251C5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786BE95-89F9-6690-BBDE-E63E2C56F6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5740D8-0B36-47DA-B59C-FCCCC9E2C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83F917D5-8CC5-E5AC-B1F9-988D65BB0B20}"/>
              </a:ext>
            </a:extLst>
          </p:cNvPr>
          <p:cNvSpPr/>
          <p:nvPr/>
        </p:nvSpPr>
        <p:spPr>
          <a:xfrm>
            <a:off x="9408368" y="2924944"/>
            <a:ext cx="1872208" cy="6732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E9644F-A1C8-E699-D5E8-21336DEF36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685831-B6B0-1DD9-C9AC-7F5525CC2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4986A36-4B31-8350-DB2C-230495FB8E7D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06ABFF8-626B-198A-E654-A22491601A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692696"/>
            <a:ext cx="7620053" cy="5616624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1727FE58-AE18-9F10-CB3F-A29A607F5F16}"/>
              </a:ext>
            </a:extLst>
          </p:cNvPr>
          <p:cNvSpPr/>
          <p:nvPr/>
        </p:nvSpPr>
        <p:spPr>
          <a:xfrm>
            <a:off x="8328248" y="5661248"/>
            <a:ext cx="1728192" cy="5040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823017D9-2F4D-BA86-4B6A-824E4D674C6B}"/>
              </a:ext>
            </a:extLst>
          </p:cNvPr>
          <p:cNvSpPr/>
          <p:nvPr/>
        </p:nvSpPr>
        <p:spPr>
          <a:xfrm>
            <a:off x="695400" y="542606"/>
            <a:ext cx="10801200" cy="576063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FB9B06-FBC7-AFC3-7745-95F0E13A6A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80792BAD-48DE-671B-D14F-73D3BD1EE734}"/>
              </a:ext>
            </a:extLst>
          </p:cNvPr>
          <p:cNvSpPr/>
          <p:nvPr/>
        </p:nvSpPr>
        <p:spPr>
          <a:xfrm>
            <a:off x="9696400" y="5589240"/>
            <a:ext cx="1728192" cy="720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ADE82B-5DE7-864B-5F0D-8758E400C2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EEF37B9A-CD38-14CF-AC29-EAA3F376CDE9}"/>
              </a:ext>
            </a:extLst>
          </p:cNvPr>
          <p:cNvSpPr/>
          <p:nvPr/>
        </p:nvSpPr>
        <p:spPr>
          <a:xfrm>
            <a:off x="9984432" y="5970984"/>
            <a:ext cx="1512168" cy="48235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8AADA2-8714-1EFD-B765-5CAAEEE500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439FA09E-3191-9337-1312-EB28B29BB870}"/>
              </a:ext>
            </a:extLst>
          </p:cNvPr>
          <p:cNvSpPr/>
          <p:nvPr/>
        </p:nvSpPr>
        <p:spPr>
          <a:xfrm>
            <a:off x="9624392" y="5805264"/>
            <a:ext cx="1728192" cy="5040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09D61A-DBB9-88DA-4EF5-82718AF5B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CDA3DB-F29D-D8FA-1E40-C9D76E6576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8D854A34-E0E9-BDEE-037F-64CD3AF1DCA8}"/>
              </a:ext>
            </a:extLst>
          </p:cNvPr>
          <p:cNvSpPr/>
          <p:nvPr/>
        </p:nvSpPr>
        <p:spPr>
          <a:xfrm>
            <a:off x="3935760" y="5301208"/>
            <a:ext cx="1728192" cy="3383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785ECD-5E9F-F2EC-E871-418851CC86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A5B264-100F-F2BB-B1D2-73CE3705C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BA265C-5E08-854D-D370-88335E1C9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2896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DEE91F-CB5C-0F1D-60B3-B9468B534D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2353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ECAB44-F1CA-EA11-EC6F-0D0C59794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4215E5-A674-2D1E-5662-49E70E6A30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963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D9E19C-745F-445F-C516-CF9EA3B6C9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9BE142-A83A-90B9-08EA-28236DBCFC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0313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DA23AE-8869-8873-EAD5-253B39C99D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A2A9E0-E080-C6B6-38D0-38A48EADC9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B1B31FD6-0CCD-BB21-B894-5283397D587A}"/>
              </a:ext>
            </a:extLst>
          </p:cNvPr>
          <p:cNvSpPr/>
          <p:nvPr/>
        </p:nvSpPr>
        <p:spPr>
          <a:xfrm>
            <a:off x="5591944" y="5589240"/>
            <a:ext cx="1224136" cy="4763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366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4143D63-934B-7BDF-67B5-F778F3A778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1578"/>
            <a:ext cx="10801200" cy="56406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CCC610CF-A92B-DC04-088D-DE36C1738DC6}"/>
              </a:ext>
            </a:extLst>
          </p:cNvPr>
          <p:cNvSpPr/>
          <p:nvPr/>
        </p:nvSpPr>
        <p:spPr>
          <a:xfrm>
            <a:off x="9682189" y="5524451"/>
            <a:ext cx="1670395" cy="65651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6A44BA1E-DAB0-7E25-F6CF-BD1B2E8A7A2D}"/>
              </a:ext>
            </a:extLst>
          </p:cNvPr>
          <p:cNvSpPr/>
          <p:nvPr/>
        </p:nvSpPr>
        <p:spPr>
          <a:xfrm>
            <a:off x="8256240" y="1415461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407</TotalTime>
  <Words>59</Words>
  <Application>Microsoft Office PowerPoint</Application>
  <PresentationFormat>Širokoúhlá obrazovka</PresentationFormat>
  <Paragraphs>14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6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139</cp:revision>
  <dcterms:created xsi:type="dcterms:W3CDTF">2020-02-21T13:54:42Z</dcterms:created>
  <dcterms:modified xsi:type="dcterms:W3CDTF">2024-02-19T14:18:25Z</dcterms:modified>
</cp:coreProperties>
</file>