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73" r:id="rId4"/>
    <p:sldId id="279" r:id="rId5"/>
    <p:sldId id="278" r:id="rId6"/>
    <p:sldId id="277" r:id="rId7"/>
    <p:sldId id="276" r:id="rId8"/>
    <p:sldId id="275" r:id="rId9"/>
    <p:sldId id="274" r:id="rId10"/>
    <p:sldId id="272" r:id="rId11"/>
    <p:sldId id="271" r:id="rId12"/>
    <p:sldId id="270" r:id="rId13"/>
    <p:sldId id="269" r:id="rId14"/>
    <p:sldId id="268" r:id="rId15"/>
    <p:sldId id="267" r:id="rId16"/>
    <p:sldId id="266" r:id="rId17"/>
    <p:sldId id="265" r:id="rId18"/>
    <p:sldId id="264" r:id="rId19"/>
    <p:sldId id="263" r:id="rId20"/>
    <p:sldId id="262" r:id="rId21"/>
    <p:sldId id="260" r:id="rId22"/>
    <p:sldId id="259" r:id="rId23"/>
    <p:sldId id="258" r:id="rId24"/>
    <p:sldId id="257" r:id="rId25"/>
    <p:sldId id="280" r:id="rId26"/>
    <p:sldId id="281" r:id="rId27"/>
    <p:sldId id="282" r:id="rId28"/>
    <p:sldId id="283" r:id="rId29"/>
    <p:sldId id="284" r:id="rId30"/>
    <p:sldId id="285" r:id="rId31"/>
    <p:sldId id="287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3" autoAdjust="0"/>
    <p:restoredTop sz="94660"/>
  </p:normalViewPr>
  <p:slideViewPr>
    <p:cSldViewPr snapToGrid="0">
      <p:cViewPr varScale="1">
        <p:scale>
          <a:sx n="94" d="100"/>
          <a:sy n="94" d="100"/>
        </p:scale>
        <p:origin x="1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62C4AD-7956-C6C1-90D2-DAF0E59CC5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09E3E0F-4BF2-7422-B729-B2A2BF10BD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8DAD5A-F6FC-A344-FBF4-4DE7C2AB3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943662-9DD2-656F-9B05-4B6D9BF195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54A1D3E-679B-03A5-342B-F8A32953DD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17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F3C1D3-3B49-75EA-F1C6-C8D965A95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A0A7912-86BC-DC33-3C11-A374E6BADE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3A574B-61D0-ADAF-2097-717EE52A1A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DF252F-43AE-9E23-A298-7DC4327E9E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A460193-C165-F8A4-B774-45FD692185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30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70457D-B1DC-2C68-F89E-3775E91B6B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36B0EEB-FD92-C902-0EC8-D4400F2688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321BAE-8C69-0479-16BC-50447A590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FE16DD-1A82-E8DD-0941-9DFDE6BC2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6560F9-39BC-22E9-F52E-70DA36563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66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CA0D7D-580F-84D7-41D6-79A1CB5CB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4F64E55-2A55-F935-0756-2BC1F5633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3402DC1-CF73-11C9-A3E9-A3644399F7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9B42297-34F5-70C1-E66A-21C83DE419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1E88455-0C99-6013-DB36-BA3203DA34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8D2CE9-3482-428B-97AC-87BD0B2987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270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5B6DCE-2076-AD54-262F-0455098510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A55F570-F586-FF8B-D182-BF1644A00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A0CDC20-17CA-BA8D-0F8C-6FF712DF78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2114C92D-A77D-2C84-BFAA-418435B171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77BE400-F0DD-2885-50C3-ABA561AB82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409A360-B9A3-4AC3-32B5-EE18793A69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83BCA38-DBD3-5726-BB42-3EC79DF62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0295A89-0558-EA0C-348A-07B1FC403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3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25DA51-53DE-2357-8DCE-9046081A9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4BA70B-36AE-BFB6-A570-8297A607A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FB4AFB5-B838-09D3-B83A-9E56ED97A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B71D83E-907C-C597-73C0-2DCE186F4A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558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8939A3A-CDB6-7E40-3105-DB90BF321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6CF1F02-C9D9-F2C5-228F-2A3D9651A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CF9CC1B-9CD0-1B21-48C9-59C17D0C4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7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3C352-E5FB-F68D-A58A-5B9D07042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441A60-BDE0-35E9-AD92-BED183165A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610C755-1D9E-DA58-C44B-697ED7BEDA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275F97C-2216-867D-251F-0F12AB19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569BF47-9C4D-6BDF-1678-8C04269385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8A7CD3B-5DE0-8D83-7C84-3BAB98F2C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347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B139DD-B8E4-EEBE-98F0-75AED2D831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808B4A2-F2FD-C17D-859A-451C654BB93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07EE6F-F6AD-8B80-9CE7-5517E10D1C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C0A471-AD6E-BBDE-89BE-48357E0467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554FE13-CAC4-ABF3-6F17-7ED7198181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44A97C0-B1EE-CEF3-EAF7-D1D858180C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99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68CE5B-9A33-46D4-69F6-7D08C44DF9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07B0E1F-C301-7147-AFE1-E33E1C632A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15EA4B-E65F-E240-4C6B-499DD97D7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269DFF-7268-2E9B-67FD-99203719E5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86DA41-5086-7A71-8258-3A421B038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747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29B5152-A49A-55A2-2A36-5910CB7D99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802A356-FA64-8D55-A0B6-B27E0A722F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168F437-77A3-A01A-4C13-F1AD81624C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0AD300D-FFDC-11EA-9DBB-D81E72D24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999D30B-9215-DE89-F8E8-426B0EB46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428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AA869EA-5BFE-70FF-A70B-0CB130F9C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D5F2EE-7A0D-104E-665D-27D0466F20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EFF35C6-9FE9-A2F6-A5E1-0A11D645FD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B49A15-1531-4304-A9DB-7042B125B58B}" type="datetimeFigureOut">
              <a:rPr lang="fr-FR" smtClean="0"/>
              <a:t>17/02/2024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1D9227E-B65B-8863-A310-0BA1C87DB6C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996C0F1-CA3F-255A-636C-1A1FA5C28A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E84CD-6F67-4496-B3EC-C607D3F61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027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Ruines, Histoire antique, Histoire&#10;&#10;Description générée automatiquement">
            <a:extLst>
              <a:ext uri="{FF2B5EF4-FFF2-40B4-BE49-F238E27FC236}">
                <a16:creationId xmlns:a16="http://schemas.microsoft.com/office/drawing/2014/main" id="{DF944849-4419-8F7D-97A6-517310F6E75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826" y="189000"/>
            <a:ext cx="3003476" cy="648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FDBAA7-8FF5-43A8-26CD-E5201904D63C}"/>
              </a:ext>
            </a:extLst>
          </p:cNvPr>
          <p:cNvSpPr txBox="1"/>
          <p:nvPr/>
        </p:nvSpPr>
        <p:spPr>
          <a:xfrm>
            <a:off x="4511040" y="2088551"/>
            <a:ext cx="35400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Ville De Louxor  (Egypte )</a:t>
            </a:r>
          </a:p>
        </p:txBody>
      </p:sp>
    </p:spTree>
    <p:extLst>
      <p:ext uri="{BB962C8B-B14F-4D97-AF65-F5344CB8AC3E}">
        <p14:creationId xmlns:p14="http://schemas.microsoft.com/office/powerpoint/2010/main" val="91129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  <p:sndAc>
          <p:stSnd loop="1">
            <p:snd r:embed="rId2" name="Christina Perri - A Thousand Years (PianoCello Cover).wav"/>
          </p:stSnd>
        </p:sndAc>
      </p:transition>
    </mc:Choice>
    <mc:Fallback>
      <p:transition spd="slow" advClick="0" advTm="8000">
        <p:fade/>
        <p:sndAc>
          <p:stSnd loop="1">
            <p:snd r:embed="rId2" name="Christina Perri - A Thousand Years (PianoCello Cov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92DD22-4CC3-A685-5710-A209B24613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D76FC3AE-B58B-9688-4740-98921733AFDA}"/>
              </a:ext>
            </a:extLst>
          </p:cNvPr>
          <p:cNvSpPr txBox="1"/>
          <p:nvPr/>
        </p:nvSpPr>
        <p:spPr>
          <a:xfrm>
            <a:off x="418011" y="582067"/>
            <a:ext cx="1165206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Louxor ou Louqsor, en arabe : </a:t>
            </a:r>
            <a:r>
              <a:rPr lang="ar-AE" sz="2800" b="1" dirty="0">
                <a:solidFill>
                  <a:schemeClr val="bg1"/>
                </a:solidFill>
              </a:rPr>
              <a:t>الأقصر / </a:t>
            </a:r>
            <a:r>
              <a:rPr lang="fr-FR" sz="2800" b="1" dirty="0">
                <a:solidFill>
                  <a:schemeClr val="bg1"/>
                </a:solidFill>
              </a:rPr>
              <a:t>al-</a:t>
            </a:r>
            <a:r>
              <a:rPr lang="fr-FR" sz="2800" b="1" dirty="0" err="1">
                <a:solidFill>
                  <a:schemeClr val="bg1"/>
                </a:solidFill>
              </a:rPr>
              <a:t>uqṣur</a:t>
            </a:r>
            <a:r>
              <a:rPr lang="fr-FR" sz="2800" b="1" dirty="0">
                <a:solidFill>
                  <a:schemeClr val="bg1"/>
                </a:solidFill>
              </a:rPr>
              <a:t>, est une ville située sur la rive droite du Nil, en Haute-Égypte, située à environ 700 km au sud du Caire et à environ 300 km au nord d'Assouan. Selon le recensement de 20061, c'est à présent une ville de 429 000 habitants2 — qui vivent tous directement ou indirectement du tourisme —, ce qui la place au neuvième rang des villes égyptiennes.</a:t>
            </a: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Louxor est la ville moderne qui jouxte au sud la cité antique de Thèbes. Le temple d'Amon, relié à celui de Karnak par un dromos, longue allée bordée de sphinx, fut érigé au </a:t>
            </a:r>
            <a:r>
              <a:rPr lang="fr-FR" sz="2800" b="1" dirty="0" err="1">
                <a:solidFill>
                  <a:schemeClr val="bg1"/>
                </a:solidFill>
              </a:rPr>
              <a:t>xive</a:t>
            </a:r>
            <a:r>
              <a:rPr lang="fr-FR" sz="2800" b="1" dirty="0">
                <a:solidFill>
                  <a:schemeClr val="bg1"/>
                </a:solidFill>
              </a:rPr>
              <a:t> siècle av. J.-C., sous le règne d'Amenhotep III. Il fut modifié par la suite par Ramsès II, qui y ajouta notamment six statues monumentales et deux obélisques, offerts à la France en 1831, dont l'un orne depuis la place de la Concorde à Paris</a:t>
            </a:r>
            <a:r>
              <a:rPr lang="fr-FR" sz="24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7213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233641-3FAF-9B58-E960-0AFCC0DE1C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DB87F05F-BAB1-A38B-1560-AB1189C53E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000" y="748350"/>
            <a:ext cx="11592000" cy="53613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CC1E56-0AB2-8441-9F4D-ECB7304AB7DA}"/>
              </a:ext>
            </a:extLst>
          </p:cNvPr>
          <p:cNvSpPr txBox="1"/>
          <p:nvPr/>
        </p:nvSpPr>
        <p:spPr>
          <a:xfrm>
            <a:off x="4545429" y="6109650"/>
            <a:ext cx="112606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 </a:t>
            </a:r>
            <a:r>
              <a:rPr lang="fr-FR" sz="3200" b="1" dirty="0">
                <a:solidFill>
                  <a:srgbClr val="FFFF00"/>
                </a:solidFill>
              </a:rPr>
              <a:t>Louxor vu du Nil.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540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00745D-A7BD-1E32-6A68-795C287FB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Ruines, bâtiment, Histoire antique, Histoire&#10;&#10;Description générée automatiquement">
            <a:extLst>
              <a:ext uri="{FF2B5EF4-FFF2-40B4-BE49-F238E27FC236}">
                <a16:creationId xmlns:a16="http://schemas.microsoft.com/office/drawing/2014/main" id="{D3D6371A-7B1D-8695-92CC-A1E7F40F32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00" y="334214"/>
            <a:ext cx="9288000" cy="6189571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5D0F28-B4EF-749C-216A-F4CDE0D20488}"/>
              </a:ext>
            </a:extLst>
          </p:cNvPr>
          <p:cNvSpPr txBox="1"/>
          <p:nvPr/>
        </p:nvSpPr>
        <p:spPr>
          <a:xfrm>
            <a:off x="7981404" y="6062120"/>
            <a:ext cx="4349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de Karnak.</a:t>
            </a:r>
          </a:p>
        </p:txBody>
      </p:sp>
    </p:spTree>
    <p:extLst>
      <p:ext uri="{BB962C8B-B14F-4D97-AF65-F5344CB8AC3E}">
        <p14:creationId xmlns:p14="http://schemas.microsoft.com/office/powerpoint/2010/main" val="309258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6734B-0FFC-E3C8-4ABD-C49DE0671D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it, statue, bâtiment, plein air&#10;&#10;Description générée automatiquement">
            <a:extLst>
              <a:ext uri="{FF2B5EF4-FFF2-40B4-BE49-F238E27FC236}">
                <a16:creationId xmlns:a16="http://schemas.microsoft.com/office/drawing/2014/main" id="{C9667BA6-2DB8-0201-40CD-788C4605FE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300047-AE58-4851-39D1-D3FAAD3C1008}"/>
              </a:ext>
            </a:extLst>
          </p:cNvPr>
          <p:cNvSpPr txBox="1"/>
          <p:nvPr/>
        </p:nvSpPr>
        <p:spPr>
          <a:xfrm>
            <a:off x="1369148" y="6117335"/>
            <a:ext cx="48332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de Louxor.</a:t>
            </a:r>
          </a:p>
        </p:txBody>
      </p:sp>
    </p:spTree>
    <p:extLst>
      <p:ext uri="{BB962C8B-B14F-4D97-AF65-F5344CB8AC3E}">
        <p14:creationId xmlns:p14="http://schemas.microsoft.com/office/powerpoint/2010/main" val="2070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96DA607-F7EB-D074-9946-1F33E81FD1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colonne&#10;&#10;Description générée automatiquement">
            <a:extLst>
              <a:ext uri="{FF2B5EF4-FFF2-40B4-BE49-F238E27FC236}">
                <a16:creationId xmlns:a16="http://schemas.microsoft.com/office/drawing/2014/main" id="{00D22CC0-F56C-7E94-60AA-D01B3A301F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344" y="279000"/>
            <a:ext cx="9010060" cy="630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357FD24-5C62-0060-2153-97F9ED6848BB}"/>
              </a:ext>
            </a:extLst>
          </p:cNvPr>
          <p:cNvSpPr txBox="1"/>
          <p:nvPr/>
        </p:nvSpPr>
        <p:spPr>
          <a:xfrm>
            <a:off x="8399417" y="6221837"/>
            <a:ext cx="4937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Gare de Louxor.</a:t>
            </a:r>
          </a:p>
        </p:txBody>
      </p:sp>
    </p:spTree>
    <p:extLst>
      <p:ext uri="{BB962C8B-B14F-4D97-AF65-F5344CB8AC3E}">
        <p14:creationId xmlns:p14="http://schemas.microsoft.com/office/powerpoint/2010/main" val="299581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A5AC9C4-F5B5-C822-1560-AD8B245F8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lein air, Voilier&#10;&#10;Description générée automatiquement">
            <a:extLst>
              <a:ext uri="{FF2B5EF4-FFF2-40B4-BE49-F238E27FC236}">
                <a16:creationId xmlns:a16="http://schemas.microsoft.com/office/drawing/2014/main" id="{E2551DCE-CAB8-A105-E79B-684F894321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7181" y="279000"/>
            <a:ext cx="8417544" cy="630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1AC980-051F-3198-C15C-7DFCF39072F1}"/>
              </a:ext>
            </a:extLst>
          </p:cNvPr>
          <p:cNvSpPr txBox="1"/>
          <p:nvPr/>
        </p:nvSpPr>
        <p:spPr>
          <a:xfrm>
            <a:off x="9614263" y="2748226"/>
            <a:ext cx="24558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Felouques sur le Nil au soleil couchant à Louqsor – Égypte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07019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548C30-A70F-8D69-3BA5-FE5C5AC029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roue, plein air, véhicule&#10;&#10;Description générée automatiquement">
            <a:extLst>
              <a:ext uri="{FF2B5EF4-FFF2-40B4-BE49-F238E27FC236}">
                <a16:creationId xmlns:a16="http://schemas.microsoft.com/office/drawing/2014/main" id="{BCAB5FF5-2868-7C27-3D67-7F96DE4988A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8616" y="189000"/>
            <a:ext cx="4320000" cy="6480000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810BD2-A833-B71E-5C0C-1DEE3CF64310}"/>
              </a:ext>
            </a:extLst>
          </p:cNvPr>
          <p:cNvSpPr txBox="1"/>
          <p:nvPr/>
        </p:nvSpPr>
        <p:spPr>
          <a:xfrm>
            <a:off x="2508069" y="3794760"/>
            <a:ext cx="4480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Promenade en calèche.</a:t>
            </a:r>
          </a:p>
        </p:txBody>
      </p:sp>
    </p:spTree>
    <p:extLst>
      <p:ext uri="{BB962C8B-B14F-4D97-AF65-F5344CB8AC3E}">
        <p14:creationId xmlns:p14="http://schemas.microsoft.com/office/powerpoint/2010/main" val="4206901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95B2E6-FC47-16E6-9DBF-E793F4141E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Vue plongeante, paysage&#10;&#10;Description générée automatiquement">
            <a:extLst>
              <a:ext uri="{FF2B5EF4-FFF2-40B4-BE49-F238E27FC236}">
                <a16:creationId xmlns:a16="http://schemas.microsoft.com/office/drawing/2014/main" id="{7407AF6D-819C-1DAC-D0F7-E911F852F6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610" y="403556"/>
            <a:ext cx="9324000" cy="6050888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2B52E3-5CDA-FE30-7A60-80535667915A}"/>
              </a:ext>
            </a:extLst>
          </p:cNvPr>
          <p:cNvSpPr txBox="1"/>
          <p:nvPr/>
        </p:nvSpPr>
        <p:spPr>
          <a:xfrm>
            <a:off x="9978239" y="3553097"/>
            <a:ext cx="20421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Montgolfières.</a:t>
            </a:r>
          </a:p>
        </p:txBody>
      </p:sp>
    </p:spTree>
    <p:extLst>
      <p:ext uri="{BB962C8B-B14F-4D97-AF65-F5344CB8AC3E}">
        <p14:creationId xmlns:p14="http://schemas.microsoft.com/office/powerpoint/2010/main" val="174564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F200E65-19C6-E335-672F-6C26CF54A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18000B10-950B-0D53-8B8C-445095B2D6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5041" y="265000"/>
            <a:ext cx="8136000" cy="6328000"/>
          </a:xfrm>
          <a:prstGeom prst="rect">
            <a:avLst/>
          </a:prstGeom>
          <a:ln w="38100">
            <a:solidFill>
              <a:srgbClr val="FFFF00"/>
            </a:solidFill>
            <a:prstDash val="solid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F039D99-C1C2-7DE5-67AB-0438B3EB6893}"/>
              </a:ext>
            </a:extLst>
          </p:cNvPr>
          <p:cNvSpPr txBox="1"/>
          <p:nvPr/>
        </p:nvSpPr>
        <p:spPr>
          <a:xfrm>
            <a:off x="730959" y="3727379"/>
            <a:ext cx="3226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Coucher du soleil.</a:t>
            </a:r>
          </a:p>
        </p:txBody>
      </p:sp>
    </p:spTree>
    <p:extLst>
      <p:ext uri="{BB962C8B-B14F-4D97-AF65-F5344CB8AC3E}">
        <p14:creationId xmlns:p14="http://schemas.microsoft.com/office/powerpoint/2010/main" val="3100632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20AB53-5BC8-FB16-B310-1117AD4BC1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e, véhicule, bâtiment&#10;&#10;Description générée automatiquement">
            <a:extLst>
              <a:ext uri="{FF2B5EF4-FFF2-40B4-BE49-F238E27FC236}">
                <a16:creationId xmlns:a16="http://schemas.microsoft.com/office/drawing/2014/main" id="{78BBE571-25FB-C8AA-407F-624F50C988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000" y="225066"/>
            <a:ext cx="10404000" cy="6120483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11A43F-0891-C3BA-E6BA-4FECB90D2124}"/>
              </a:ext>
            </a:extLst>
          </p:cNvPr>
          <p:cNvSpPr txBox="1"/>
          <p:nvPr/>
        </p:nvSpPr>
        <p:spPr>
          <a:xfrm>
            <a:off x="1658983" y="6345549"/>
            <a:ext cx="10070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matinale de la 'Sharia </a:t>
            </a:r>
            <a:r>
              <a:rPr lang="fr-FR" sz="2400" b="1" dirty="0" err="1">
                <a:solidFill>
                  <a:srgbClr val="FFFF00"/>
                </a:solidFill>
              </a:rPr>
              <a:t>Mahattat</a:t>
            </a:r>
            <a:r>
              <a:rPr lang="fr-FR" sz="2400" b="1" dirty="0">
                <a:solidFill>
                  <a:srgbClr val="FFFF00"/>
                </a:solidFill>
              </a:rPr>
              <a:t>' (Rue de la Gare), Louxor, Égypte.</a:t>
            </a:r>
          </a:p>
        </p:txBody>
      </p:sp>
    </p:spTree>
    <p:extLst>
      <p:ext uri="{BB962C8B-B14F-4D97-AF65-F5344CB8AC3E}">
        <p14:creationId xmlns:p14="http://schemas.microsoft.com/office/powerpoint/2010/main" val="192465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4DAC60-E5E3-58F4-555B-CC52518248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Ruines&#10;&#10;Description générée automatiquement">
            <a:extLst>
              <a:ext uri="{FF2B5EF4-FFF2-40B4-BE49-F238E27FC236}">
                <a16:creationId xmlns:a16="http://schemas.microsoft.com/office/drawing/2014/main" id="{8599BBE2-4B09-92C7-36DE-83949DA34B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9010" y="279000"/>
            <a:ext cx="9060667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92CA92D-4865-DB5D-6829-EA737D251AC4}"/>
              </a:ext>
            </a:extLst>
          </p:cNvPr>
          <p:cNvSpPr txBox="1"/>
          <p:nvPr/>
        </p:nvSpPr>
        <p:spPr>
          <a:xfrm>
            <a:off x="9787225" y="3638006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Luxor</a:t>
            </a:r>
            <a:r>
              <a:rPr lang="fr-FR" sz="2400" b="1" dirty="0">
                <a:solidFill>
                  <a:srgbClr val="FFFF00"/>
                </a:solidFill>
              </a:rPr>
              <a:t> Temple, </a:t>
            </a:r>
            <a:r>
              <a:rPr lang="fr-FR" sz="2400" b="1" dirty="0" err="1">
                <a:solidFill>
                  <a:srgbClr val="FFFF00"/>
                </a:solidFill>
              </a:rPr>
              <a:t>Luxor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Egypt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387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952BC1-AA53-CAA5-846A-6D7D610783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Ruines&#10;&#10;Description générée automatiquement">
            <a:extLst>
              <a:ext uri="{FF2B5EF4-FFF2-40B4-BE49-F238E27FC236}">
                <a16:creationId xmlns:a16="http://schemas.microsoft.com/office/drawing/2014/main" id="{2D10BA50-AD95-E157-F2B5-5B22DB7DE9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9368" y="279000"/>
            <a:ext cx="10173263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CC322A-6127-A432-6224-73B37611D76F}"/>
              </a:ext>
            </a:extLst>
          </p:cNvPr>
          <p:cNvSpPr txBox="1"/>
          <p:nvPr/>
        </p:nvSpPr>
        <p:spPr>
          <a:xfrm>
            <a:off x="1009368" y="6117335"/>
            <a:ext cx="7432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Temple de Louxor vu depuis l'allée des sphinx.</a:t>
            </a:r>
          </a:p>
        </p:txBody>
      </p:sp>
    </p:spTree>
    <p:extLst>
      <p:ext uri="{BB962C8B-B14F-4D97-AF65-F5344CB8AC3E}">
        <p14:creationId xmlns:p14="http://schemas.microsoft.com/office/powerpoint/2010/main" val="578490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1AE4F44-5809-13F0-40A1-4EB9F6EAA8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uines, bâtiment&#10;&#10;Description générée automatiquement">
            <a:extLst>
              <a:ext uri="{FF2B5EF4-FFF2-40B4-BE49-F238E27FC236}">
                <a16:creationId xmlns:a16="http://schemas.microsoft.com/office/drawing/2014/main" id="{5A7EC43C-474C-5477-DE8C-F5273724C7E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682" y="279000"/>
            <a:ext cx="10454636" cy="63000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3CAF5D-79E0-4339-F8F0-A28AE54A6667}"/>
              </a:ext>
            </a:extLst>
          </p:cNvPr>
          <p:cNvSpPr txBox="1"/>
          <p:nvPr/>
        </p:nvSpPr>
        <p:spPr>
          <a:xfrm>
            <a:off x="7341325" y="6117335"/>
            <a:ext cx="74327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Partie nord-ouest du temple.</a:t>
            </a:r>
          </a:p>
        </p:txBody>
      </p:sp>
    </p:spTree>
    <p:extLst>
      <p:ext uri="{BB962C8B-B14F-4D97-AF65-F5344CB8AC3E}">
        <p14:creationId xmlns:p14="http://schemas.microsoft.com/office/powerpoint/2010/main" val="268191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3963E61-CE51-3602-3965-FE9AA1810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statue&#10;&#10;Description générée automatiquement">
            <a:extLst>
              <a:ext uri="{FF2B5EF4-FFF2-40B4-BE49-F238E27FC236}">
                <a16:creationId xmlns:a16="http://schemas.microsoft.com/office/drawing/2014/main" id="{8231E3C9-6670-C557-4A3B-074C606F69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9" y="189000"/>
            <a:ext cx="9723801" cy="6480000"/>
          </a:xfrm>
          <a:prstGeom prst="rect">
            <a:avLst/>
          </a:prstGeom>
          <a:ln w="41275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452D25-E85B-6CD6-9AEC-ACD973C1B836}"/>
              </a:ext>
            </a:extLst>
          </p:cNvPr>
          <p:cNvSpPr txBox="1"/>
          <p:nvPr/>
        </p:nvSpPr>
        <p:spPr>
          <a:xfrm>
            <a:off x="1972491" y="6207335"/>
            <a:ext cx="85169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Entrée du pylône du temple de Louxor : « colosses » de Ramsès II.</a:t>
            </a:r>
          </a:p>
        </p:txBody>
      </p:sp>
    </p:spTree>
    <p:extLst>
      <p:ext uri="{BB962C8B-B14F-4D97-AF65-F5344CB8AC3E}">
        <p14:creationId xmlns:p14="http://schemas.microsoft.com/office/powerpoint/2010/main" val="23839720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E4D61E1-2581-15BD-3645-80221AC046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istoire antique, Ruines, Histoire&#10;&#10;Description générée automatiquement">
            <a:extLst>
              <a:ext uri="{FF2B5EF4-FFF2-40B4-BE49-F238E27FC236}">
                <a16:creationId xmlns:a16="http://schemas.microsoft.com/office/drawing/2014/main" id="{8A9ED5B9-C68E-5BAC-DDEE-3D8B61EE5E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4915" y="279000"/>
            <a:ext cx="9453702" cy="63000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3C08B6-E4C3-08B0-F30F-E624483A4E02}"/>
              </a:ext>
            </a:extLst>
          </p:cNvPr>
          <p:cNvSpPr txBox="1"/>
          <p:nvPr/>
        </p:nvSpPr>
        <p:spPr>
          <a:xfrm>
            <a:off x="9868617" y="3187337"/>
            <a:ext cx="23233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 grande colonnade d'Amenhotep III.</a:t>
            </a:r>
          </a:p>
        </p:txBody>
      </p:sp>
    </p:spTree>
    <p:extLst>
      <p:ext uri="{BB962C8B-B14F-4D97-AF65-F5344CB8AC3E}">
        <p14:creationId xmlns:p14="http://schemas.microsoft.com/office/powerpoint/2010/main" val="3802056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993DE6F-C66E-0BC9-569B-34F7FF0715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nuage, plein air, peinture&#10;&#10;Description générée automatiquement">
            <a:extLst>
              <a:ext uri="{FF2B5EF4-FFF2-40B4-BE49-F238E27FC236}">
                <a16:creationId xmlns:a16="http://schemas.microsoft.com/office/drawing/2014/main" id="{09725C60-CF11-5901-2AEE-36A55FF37CF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4422" y="369000"/>
            <a:ext cx="9438082" cy="612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E571C9F-B887-5226-3AFC-CB9999048738}"/>
              </a:ext>
            </a:extLst>
          </p:cNvPr>
          <p:cNvSpPr txBox="1"/>
          <p:nvPr/>
        </p:nvSpPr>
        <p:spPr>
          <a:xfrm>
            <a:off x="0" y="1720840"/>
            <a:ext cx="22391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Érection de l'obélisque de Louxor sur la place de la Concorde, le 25 octobre 1836, par François Dubois (1790-1871)</a:t>
            </a:r>
          </a:p>
        </p:txBody>
      </p:sp>
    </p:spTree>
    <p:extLst>
      <p:ext uri="{BB962C8B-B14F-4D97-AF65-F5344CB8AC3E}">
        <p14:creationId xmlns:p14="http://schemas.microsoft.com/office/powerpoint/2010/main" val="358787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C666D3-3C8F-7220-BAC8-8F834DDF2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statue, plein air, monument&#10;&#10;Description générée automatiquement">
            <a:extLst>
              <a:ext uri="{FF2B5EF4-FFF2-40B4-BE49-F238E27FC236}">
                <a16:creationId xmlns:a16="http://schemas.microsoft.com/office/drawing/2014/main" id="{D3033DD5-D76E-5E7D-6374-C22F445977F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1758" y="189000"/>
            <a:ext cx="4860000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7A2D55-A645-5A41-F060-743CE2A2251F}"/>
              </a:ext>
            </a:extLst>
          </p:cNvPr>
          <p:cNvSpPr txBox="1"/>
          <p:nvPr/>
        </p:nvSpPr>
        <p:spPr>
          <a:xfrm>
            <a:off x="6662057" y="2782388"/>
            <a:ext cx="486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la région de Louxor (Karnak, vallées des Rois et des Reines)</a:t>
            </a:r>
          </a:p>
        </p:txBody>
      </p:sp>
    </p:spTree>
    <p:extLst>
      <p:ext uri="{BB962C8B-B14F-4D97-AF65-F5344CB8AC3E}">
        <p14:creationId xmlns:p14="http://schemas.microsoft.com/office/powerpoint/2010/main" val="2222618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43A2DA-000F-0410-6C29-C781E4F985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art, homme, intérieur&#10;&#10;Description générée automatiquement">
            <a:extLst>
              <a:ext uri="{FF2B5EF4-FFF2-40B4-BE49-F238E27FC236}">
                <a16:creationId xmlns:a16="http://schemas.microsoft.com/office/drawing/2014/main" id="{A9438CAB-97F5-54DA-FEA2-FDC4697BB4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2469" y="189000"/>
            <a:ext cx="8639999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4092FB-2550-8F7F-AA1F-BA385EFB1E56}"/>
              </a:ext>
            </a:extLst>
          </p:cNvPr>
          <p:cNvSpPr txBox="1"/>
          <p:nvPr/>
        </p:nvSpPr>
        <p:spPr>
          <a:xfrm>
            <a:off x="117292" y="3272246"/>
            <a:ext cx="267788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Tombeau de Néfertari © La Tête en l’Air</a:t>
            </a:r>
          </a:p>
        </p:txBody>
      </p:sp>
    </p:spTree>
    <p:extLst>
      <p:ext uri="{BB962C8B-B14F-4D97-AF65-F5344CB8AC3E}">
        <p14:creationId xmlns:p14="http://schemas.microsoft.com/office/powerpoint/2010/main" val="317677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ED9B144-F3C9-9C9D-492B-CB5F255C53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faire de la randonnée&#10;&#10;Description générée automatiquement">
            <a:extLst>
              <a:ext uri="{FF2B5EF4-FFF2-40B4-BE49-F238E27FC236}">
                <a16:creationId xmlns:a16="http://schemas.microsoft.com/office/drawing/2014/main" id="{AABEE83A-847A-46F4-BE0E-370915293B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0535" y="189000"/>
            <a:ext cx="8043056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F64633-1DD7-D8D9-49C3-179A14500C09}"/>
              </a:ext>
            </a:extLst>
          </p:cNvPr>
          <p:cNvSpPr txBox="1"/>
          <p:nvPr/>
        </p:nvSpPr>
        <p:spPr>
          <a:xfrm>
            <a:off x="8739051" y="3429000"/>
            <a:ext cx="32395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de Deir el-</a:t>
            </a:r>
            <a:r>
              <a:rPr lang="fr-FR" sz="2400" b="1" dirty="0" err="1">
                <a:solidFill>
                  <a:srgbClr val="FFFF00"/>
                </a:solidFill>
              </a:rPr>
              <a:t>Bahari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9799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E5C95B5-9686-D163-C901-3CFEA02BE4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Arecales&#10;&#10;Description générée automatiquement">
            <a:extLst>
              <a:ext uri="{FF2B5EF4-FFF2-40B4-BE49-F238E27FC236}">
                <a16:creationId xmlns:a16="http://schemas.microsoft.com/office/drawing/2014/main" id="{ED3B23D2-C27F-3340-410F-A48EBC666E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1640" y="189000"/>
            <a:ext cx="5182735" cy="648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EAAFCE-3B44-6FA3-A350-4F942568CF80}"/>
              </a:ext>
            </a:extLst>
          </p:cNvPr>
          <p:cNvSpPr txBox="1"/>
          <p:nvPr/>
        </p:nvSpPr>
        <p:spPr>
          <a:xfrm>
            <a:off x="283697" y="3429000"/>
            <a:ext cx="4767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Temple de </a:t>
            </a:r>
            <a:r>
              <a:rPr lang="fr-FR" sz="2400" b="1" dirty="0" err="1"/>
              <a:t>Medinet</a:t>
            </a:r>
            <a:r>
              <a:rPr lang="fr-FR" sz="2400" b="1" dirty="0"/>
              <a:t> Habu (Temple des millions d’années de Ramsès III)</a:t>
            </a:r>
          </a:p>
        </p:txBody>
      </p:sp>
    </p:spTree>
    <p:extLst>
      <p:ext uri="{BB962C8B-B14F-4D97-AF65-F5344CB8AC3E}">
        <p14:creationId xmlns:p14="http://schemas.microsoft.com/office/powerpoint/2010/main" val="2493997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321356-F5E3-A746-12DA-26614E6120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Histoire antique, Ruines, plein air&#10;&#10;Description générée automatiquement">
            <a:extLst>
              <a:ext uri="{FF2B5EF4-FFF2-40B4-BE49-F238E27FC236}">
                <a16:creationId xmlns:a16="http://schemas.microsoft.com/office/drawing/2014/main" id="{4FE1D3D5-35D5-38D3-886D-2EC4C92B7B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851" y="188999"/>
            <a:ext cx="8640000" cy="6480001"/>
          </a:xfrm>
          <a:prstGeom prst="rect">
            <a:avLst/>
          </a:prstGeom>
          <a:ln w="38100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BF84F2-407B-3C0F-7F23-4F63F73D4069}"/>
              </a:ext>
            </a:extLst>
          </p:cNvPr>
          <p:cNvSpPr txBox="1"/>
          <p:nvPr/>
        </p:nvSpPr>
        <p:spPr>
          <a:xfrm>
            <a:off x="9444446" y="2769326"/>
            <a:ext cx="274755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du Ramesseum (Temple des millions d’années de Ramsès II)</a:t>
            </a:r>
          </a:p>
        </p:txBody>
      </p:sp>
    </p:spTree>
    <p:extLst>
      <p:ext uri="{BB962C8B-B14F-4D97-AF65-F5344CB8AC3E}">
        <p14:creationId xmlns:p14="http://schemas.microsoft.com/office/powerpoint/2010/main" val="323573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E550D4C-38BD-58DE-E491-7F459E5746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monument, Ruines&#10;&#10;Description générée automatiquement">
            <a:extLst>
              <a:ext uri="{FF2B5EF4-FFF2-40B4-BE49-F238E27FC236}">
                <a16:creationId xmlns:a16="http://schemas.microsoft.com/office/drawing/2014/main" id="{D04B7728-7AA7-EAA2-A062-607F384741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7689" y="189000"/>
            <a:ext cx="7413991" cy="648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274795-F0F2-98A7-7901-BCE158A46C62}"/>
              </a:ext>
            </a:extLst>
          </p:cNvPr>
          <p:cNvSpPr txBox="1"/>
          <p:nvPr/>
        </p:nvSpPr>
        <p:spPr>
          <a:xfrm>
            <a:off x="522515" y="3426934"/>
            <a:ext cx="3910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Colosses de Memnon</a:t>
            </a:r>
          </a:p>
        </p:txBody>
      </p:sp>
    </p:spTree>
    <p:extLst>
      <p:ext uri="{BB962C8B-B14F-4D97-AF65-F5344CB8AC3E}">
        <p14:creationId xmlns:p14="http://schemas.microsoft.com/office/powerpoint/2010/main" val="2331123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FFE1359-1A00-E29C-EB8A-574A633F4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bâtiment&#10;&#10;Description générée automatiquement">
            <a:extLst>
              <a:ext uri="{FF2B5EF4-FFF2-40B4-BE49-F238E27FC236}">
                <a16:creationId xmlns:a16="http://schemas.microsoft.com/office/drawing/2014/main" id="{D583F842-93F0-816A-AB6A-08DF6352A3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180" y="189000"/>
            <a:ext cx="8202125" cy="6480000"/>
          </a:xfrm>
          <a:prstGeom prst="rect">
            <a:avLst/>
          </a:prstGeom>
          <a:ln w="38100">
            <a:solidFill>
              <a:srgbClr val="7030A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CDD545-7C52-F43C-7F5D-5F58BA474E79}"/>
              </a:ext>
            </a:extLst>
          </p:cNvPr>
          <p:cNvSpPr txBox="1"/>
          <p:nvPr/>
        </p:nvSpPr>
        <p:spPr>
          <a:xfrm>
            <a:off x="8974183" y="3788230"/>
            <a:ext cx="32178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Louxor en pratique</a:t>
            </a:r>
          </a:p>
        </p:txBody>
      </p:sp>
    </p:spTree>
    <p:extLst>
      <p:ext uri="{BB962C8B-B14F-4D97-AF65-F5344CB8AC3E}">
        <p14:creationId xmlns:p14="http://schemas.microsoft.com/office/powerpoint/2010/main" val="285548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59A304A-7D18-D6BC-ADAE-3051A5B217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Histoire antique, Ruines&#10;&#10;Description générée automatiquement">
            <a:extLst>
              <a:ext uri="{FF2B5EF4-FFF2-40B4-BE49-F238E27FC236}">
                <a16:creationId xmlns:a16="http://schemas.microsoft.com/office/drawing/2014/main" id="{A2130D72-3EA7-805E-CE30-5BF26E0E4DF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4762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3169942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D0A560-1C4B-B952-809D-6F788FD25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Description générée automatiquement">
            <a:extLst>
              <a:ext uri="{FF2B5EF4-FFF2-40B4-BE49-F238E27FC236}">
                <a16:creationId xmlns:a16="http://schemas.microsoft.com/office/drawing/2014/main" id="{7A0E4F3C-F871-927E-8F62-6ED21D1EB76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4096" y="189000"/>
            <a:ext cx="9723808" cy="6480000"/>
          </a:xfrm>
          <a:prstGeom prst="rect">
            <a:avLst/>
          </a:prstGeom>
          <a:ln w="38100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0256AC-2415-8C28-D6D9-7AA938214524}"/>
              </a:ext>
            </a:extLst>
          </p:cNvPr>
          <p:cNvSpPr txBox="1"/>
          <p:nvPr/>
        </p:nvSpPr>
        <p:spPr>
          <a:xfrm>
            <a:off x="4598126" y="6266529"/>
            <a:ext cx="6583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Dans la vallée des rois</a:t>
            </a:r>
          </a:p>
        </p:txBody>
      </p:sp>
    </p:spTree>
    <p:extLst>
      <p:ext uri="{BB962C8B-B14F-4D97-AF65-F5344CB8AC3E}">
        <p14:creationId xmlns:p14="http://schemas.microsoft.com/office/powerpoint/2010/main" val="3649436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5D52A8-5939-751B-B28A-F431841300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4FA45131-F011-55B4-AEAE-CD25366772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6251" y="189000"/>
            <a:ext cx="8640000" cy="6480000"/>
          </a:xfrm>
          <a:prstGeom prst="rect">
            <a:avLst/>
          </a:prstGeom>
          <a:ln w="41275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853050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C69960-CAC1-3A06-444B-87ABB10985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Histoire&#10;&#10;Description générée automatiquement">
            <a:extLst>
              <a:ext uri="{FF2B5EF4-FFF2-40B4-BE49-F238E27FC236}">
                <a16:creationId xmlns:a16="http://schemas.microsoft.com/office/drawing/2014/main" id="{44B76573-0895-F2C8-0C55-74C3814FF1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02527" y="571500"/>
            <a:ext cx="8572500" cy="5715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F1345C-099D-7038-A575-CFAA23FAA77C}"/>
              </a:ext>
            </a:extLst>
          </p:cNvPr>
          <p:cNvSpPr txBox="1"/>
          <p:nvPr/>
        </p:nvSpPr>
        <p:spPr>
          <a:xfrm>
            <a:off x="255270" y="3259183"/>
            <a:ext cx="25472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mystérieuse Vallée des Rois en Égypte</a:t>
            </a:r>
          </a:p>
        </p:txBody>
      </p:sp>
    </p:spTree>
    <p:extLst>
      <p:ext uri="{BB962C8B-B14F-4D97-AF65-F5344CB8AC3E}">
        <p14:creationId xmlns:p14="http://schemas.microsoft.com/office/powerpoint/2010/main" val="312829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088E680-78DC-CCFF-9DA8-947FE3497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yramide, Histoire antique&#10;&#10;Description générée automatiquement">
            <a:extLst>
              <a:ext uri="{FF2B5EF4-FFF2-40B4-BE49-F238E27FC236}">
                <a16:creationId xmlns:a16="http://schemas.microsoft.com/office/drawing/2014/main" id="{2495AADE-233D-DD52-FC4A-F7A4614E1A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3500" y="1524000"/>
            <a:ext cx="9525000" cy="3810000"/>
          </a:xfrm>
          <a:prstGeom prst="rect">
            <a:avLst/>
          </a:prstGeom>
          <a:ln w="41275">
            <a:solidFill>
              <a:srgbClr val="FFFF00"/>
            </a:solidFill>
            <a:prstDash val="solid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20CA4F-AB65-DA44-1B0C-AB31D439D1DC}"/>
              </a:ext>
            </a:extLst>
          </p:cNvPr>
          <p:cNvSpPr txBox="1"/>
          <p:nvPr/>
        </p:nvSpPr>
        <p:spPr>
          <a:xfrm>
            <a:off x="3709852" y="5334000"/>
            <a:ext cx="90786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Les Pyramides et le Sphinx de Gizeh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4712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DAB1754-8E99-47CA-A6F1-CB9C1505DC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bre&#10;&#10;Description générée automatiquement">
            <a:extLst>
              <a:ext uri="{FF2B5EF4-FFF2-40B4-BE49-F238E27FC236}">
                <a16:creationId xmlns:a16="http://schemas.microsoft.com/office/drawing/2014/main" id="{CFD67236-7CF9-C203-7589-C654B27C72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960" y="279000"/>
            <a:ext cx="9455907" cy="6300000"/>
          </a:xfrm>
          <a:prstGeom prst="rect">
            <a:avLst/>
          </a:prstGeom>
          <a:ln w="38100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43ADEA-9E50-515C-A142-40FECA9D217B}"/>
              </a:ext>
            </a:extLst>
          </p:cNvPr>
          <p:cNvSpPr txBox="1"/>
          <p:nvPr/>
        </p:nvSpPr>
        <p:spPr>
          <a:xfrm>
            <a:off x="9974867" y="3317966"/>
            <a:ext cx="22171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De la vallée des Rois au temple de Karnak</a:t>
            </a:r>
          </a:p>
        </p:txBody>
      </p:sp>
    </p:spTree>
    <p:extLst>
      <p:ext uri="{BB962C8B-B14F-4D97-AF65-F5344CB8AC3E}">
        <p14:creationId xmlns:p14="http://schemas.microsoft.com/office/powerpoint/2010/main" val="96003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Ruines, Histoire antique&#10;&#10;Description générée automatiquement">
            <a:extLst>
              <a:ext uri="{FF2B5EF4-FFF2-40B4-BE49-F238E27FC236}">
                <a16:creationId xmlns:a16="http://schemas.microsoft.com/office/drawing/2014/main" id="{1185F497-EDE6-BECA-4683-BA3D324566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469" y="171000"/>
            <a:ext cx="4887000" cy="6516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5CE71A-AFBE-03DB-6758-1A1EE0E20B80}"/>
              </a:ext>
            </a:extLst>
          </p:cNvPr>
          <p:cNvSpPr txBox="1"/>
          <p:nvPr/>
        </p:nvSpPr>
        <p:spPr>
          <a:xfrm>
            <a:off x="5001235" y="705394"/>
            <a:ext cx="70765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La Ville Du Louxor (Egypte.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062E6CB-7043-BE34-39AC-8C49CA08F325}"/>
              </a:ext>
            </a:extLst>
          </p:cNvPr>
          <p:cNvSpPr txBox="1"/>
          <p:nvPr/>
        </p:nvSpPr>
        <p:spPr>
          <a:xfrm>
            <a:off x="6635931" y="2616870"/>
            <a:ext cx="607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259F04C-E986-E9B4-E0B4-D7838F447E6D}"/>
              </a:ext>
            </a:extLst>
          </p:cNvPr>
          <p:cNvSpPr txBox="1"/>
          <p:nvPr/>
        </p:nvSpPr>
        <p:spPr>
          <a:xfrm>
            <a:off x="8033657" y="3801126"/>
            <a:ext cx="4467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19633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glitter pattern="hexagon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409</Words>
  <Application>Microsoft Office PowerPoint</Application>
  <PresentationFormat>Grand écran</PresentationFormat>
  <Paragraphs>33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4</cp:revision>
  <dcterms:created xsi:type="dcterms:W3CDTF">2024-02-17T06:16:02Z</dcterms:created>
  <dcterms:modified xsi:type="dcterms:W3CDTF">2024-02-17T09:49:50Z</dcterms:modified>
</cp:coreProperties>
</file>