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7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59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0229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973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8429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350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563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96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04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161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153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79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A2095-4A5A-4D3F-8623-8071276A2344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AE835-6264-4D9D-A7B7-A5966BD9AB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03312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mtClean="0"/>
              <a:t>Album photo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mtClean="0"/>
              <a:t>par henri JUSTAMONT</a:t>
            </a:r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363"/>
            <a:ext cx="8077201" cy="5257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78639" y="1940997"/>
            <a:ext cx="4313361" cy="258532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softEdge rad="3175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MERVEILLES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</a:t>
            </a:r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L’ EUROPE N°5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619067" y="5943600"/>
            <a:ext cx="251902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AVANCER</a:t>
            </a:r>
            <a:r>
              <a:rPr lang="fr-FR" dirty="0" smtClean="0"/>
              <a:t> à </a:t>
            </a:r>
            <a:r>
              <a:rPr lang="fr-FR" dirty="0" smtClean="0">
                <a:solidFill>
                  <a:srgbClr val="FF0000"/>
                </a:solidFill>
              </a:rPr>
              <a:t>votre</a:t>
            </a:r>
            <a:r>
              <a:rPr lang="fr-FR" dirty="0" smtClean="0"/>
              <a:t> </a:t>
            </a:r>
            <a:r>
              <a:rPr lang="fr-FR" dirty="0" smtClean="0">
                <a:solidFill>
                  <a:srgbClr val="FF0000"/>
                </a:solidFill>
              </a:rPr>
              <a:t>rythme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995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  <p:sndAc>
          <p:stSnd>
            <p:snd r:embed="rId2" name="caresses_de_la_vie_001.wav"/>
          </p:stSnd>
        </p:sndAc>
      </p:transition>
    </mc:Choice>
    <mc:Fallback>
      <p:transition spd="slow">
        <p:fade/>
        <p:sndAc>
          <p:stSnd>
            <p:snd r:embed="rId2" name="caresses_de_la_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0.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00" y="0"/>
            <a:ext cx="81026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8411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0.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363" y="0"/>
            <a:ext cx="89296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5985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1.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663" y="0"/>
            <a:ext cx="89566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563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1.5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138" y="0"/>
            <a:ext cx="8467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6555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2.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288" y="0"/>
            <a:ext cx="86074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7941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2.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638" y="0"/>
            <a:ext cx="91011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0118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3.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38" y="0"/>
            <a:ext cx="85693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0267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3.5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375" y="0"/>
            <a:ext cx="89852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0246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4.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463" y="0"/>
            <a:ext cx="83470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866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5.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775" y="0"/>
            <a:ext cx="84248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7706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5.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513" y="0"/>
            <a:ext cx="90709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5094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5.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300" y="0"/>
            <a:ext cx="86598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7899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6.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913" y="0"/>
            <a:ext cx="90201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4782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6.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188" y="0"/>
            <a:ext cx="89376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1688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7.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238" y="0"/>
            <a:ext cx="81375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681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7.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225" y="0"/>
            <a:ext cx="83375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1007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8.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913" y="0"/>
            <a:ext cx="82565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8753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48.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350" y="0"/>
            <a:ext cx="86233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41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691467" y="3826933"/>
            <a:ext cx="2841932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Production MIDI </a:t>
            </a:r>
            <a:r>
              <a:rPr lang="fr-FR" dirty="0" err="1" smtClean="0"/>
              <a:t>mohe</a:t>
            </a:r>
            <a:r>
              <a:rPr lang="fr-FR" dirty="0" smtClean="0"/>
              <a:t> 2015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03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Grand écran</PresentationFormat>
  <Paragraphs>7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Album photo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henri JUSTAMONT</dc:creator>
  <cp:lastModifiedBy>henri JUSTAMONT</cp:lastModifiedBy>
  <cp:revision>1</cp:revision>
  <dcterms:created xsi:type="dcterms:W3CDTF">2015-08-23T14:44:46Z</dcterms:created>
  <dcterms:modified xsi:type="dcterms:W3CDTF">2015-08-23T14:45:40Z</dcterms:modified>
</cp:coreProperties>
</file>