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594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812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250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292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82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324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716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085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52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071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8B11-4273-4091-B3C3-48FE029CD8B0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089E4-598B-4476-BA67-6686FD6FF6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727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8649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67187" y="843677"/>
            <a:ext cx="431336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MERVEILLES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L’ EUROPE N°4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993467" y="5943600"/>
            <a:ext cx="2387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Avancer à votre rythme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9198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  <p:sndAc>
          <p:stSnd>
            <p:snd r:embed="rId2" name="05 Piste 5WAV(1).wav"/>
          </p:stSnd>
        </p:sndAc>
      </p:transition>
    </mc:Choice>
    <mc:Fallback>
      <p:transition spd="slow">
        <p:fade/>
        <p:sndAc>
          <p:stSnd>
            <p:snd r:embed="rId2" name="05 Piste 5WAV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9.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475" y="0"/>
            <a:ext cx="8147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05333" y="0"/>
            <a:ext cx="1364192" cy="10668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388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3.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563" y="0"/>
            <a:ext cx="80152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20667" y="0"/>
            <a:ext cx="1382183" cy="11006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80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4.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475" y="0"/>
            <a:ext cx="8145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54533" y="0"/>
            <a:ext cx="1413405" cy="9652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381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4.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25" y="0"/>
            <a:ext cx="80327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88400" y="0"/>
            <a:ext cx="1323975" cy="10498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068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5.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238" y="0"/>
            <a:ext cx="81375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22267" y="0"/>
            <a:ext cx="1342496" cy="1270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469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5.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688" y="0"/>
            <a:ext cx="80470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71467" y="0"/>
            <a:ext cx="1347258" cy="1016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858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5.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725" y="0"/>
            <a:ext cx="79549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37600" y="0"/>
            <a:ext cx="1335088" cy="10329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621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6.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513" y="0"/>
            <a:ext cx="80533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37600" y="0"/>
            <a:ext cx="1384300" cy="108373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768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6.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463" y="0"/>
            <a:ext cx="75850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466667" y="0"/>
            <a:ext cx="1421871" cy="11514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78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7.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375" y="0"/>
            <a:ext cx="82216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54533" y="0"/>
            <a:ext cx="1451505" cy="12192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977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7.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0"/>
            <a:ext cx="8018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71467" y="0"/>
            <a:ext cx="1332971" cy="9990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859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8.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63" y="0"/>
            <a:ext cx="77612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86800" y="0"/>
            <a:ext cx="1289050" cy="11006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84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8.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125" y="0"/>
            <a:ext cx="81581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88400" y="0"/>
            <a:ext cx="1385888" cy="9990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475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8.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538" y="0"/>
            <a:ext cx="79089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54533" y="0"/>
            <a:ext cx="1295930" cy="10160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036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39.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0"/>
            <a:ext cx="79994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37600" y="0"/>
            <a:ext cx="1357313" cy="10498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270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84800" y="4199467"/>
            <a:ext cx="279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Production midi </a:t>
            </a:r>
            <a:r>
              <a:rPr lang="fr-FR" dirty="0" err="1" smtClean="0"/>
              <a:t>mohe</a:t>
            </a:r>
            <a:r>
              <a:rPr lang="fr-FR" dirty="0" smtClean="0"/>
              <a:t> 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2669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</Words>
  <Application>Microsoft Office PowerPoint</Application>
  <PresentationFormat>Grand écran</PresentationFormat>
  <Paragraphs>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henri JUSTAMONT</dc:creator>
  <cp:lastModifiedBy>henri JUSTAMONT</cp:lastModifiedBy>
  <cp:revision>3</cp:revision>
  <dcterms:created xsi:type="dcterms:W3CDTF">2015-08-23T13:04:32Z</dcterms:created>
  <dcterms:modified xsi:type="dcterms:W3CDTF">2015-08-23T14:30:36Z</dcterms:modified>
</cp:coreProperties>
</file>