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4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724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729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0490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166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006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44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972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919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230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82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741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CA324-B29F-4465-9365-39B3ED9BA92B}" type="datetimeFigureOut">
              <a:rPr lang="fr-FR" smtClean="0"/>
              <a:t>30/08/2015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FF415-9A44-4ADA-A8E9-489188A30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6284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25" y="372534"/>
            <a:ext cx="7702550" cy="5960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8639" y="1674469"/>
            <a:ext cx="431336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MERVEILLES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</a:t>
            </a:r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L’EUROPE N° 3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788400" y="5791200"/>
            <a:ext cx="2436436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Avancer à votre </a:t>
            </a:r>
            <a:r>
              <a:rPr lang="fr-FR" dirty="0" err="1" smtClean="0"/>
              <a:t>tythme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2801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  <p:sndAc>
          <p:stSnd loop="1">
            <p:snd r:embed="rId2" name="Images sublimes_001.wav"/>
          </p:stSnd>
        </p:sndAc>
      </p:transition>
    </mc:Choice>
    <mc:Fallback>
      <p:transition spd="slow">
        <p:fade/>
        <p:sndAc>
          <p:stSnd loop="1">
            <p:snd r:embed="rId2" name="Images subli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2.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638" y="0"/>
            <a:ext cx="78311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71467" y="0"/>
            <a:ext cx="1239308" cy="9821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146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6.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163" y="0"/>
            <a:ext cx="80660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54533" y="0"/>
            <a:ext cx="1373717" cy="10498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232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6.5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775" y="0"/>
            <a:ext cx="74104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686800" y="0"/>
            <a:ext cx="1114425" cy="10329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432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7.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413" y="0"/>
            <a:ext cx="81311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05333" y="0"/>
            <a:ext cx="1356255" cy="9990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92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7.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338" y="0"/>
            <a:ext cx="72977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449733" y="0"/>
            <a:ext cx="1294342" cy="9821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394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8.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00" y="0"/>
            <a:ext cx="8661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906933" y="0"/>
            <a:ext cx="1519767" cy="8297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54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8.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82486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906933" y="0"/>
            <a:ext cx="1313392" cy="6434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983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9.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0"/>
            <a:ext cx="81264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22267" y="0"/>
            <a:ext cx="1336146" cy="10329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08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9.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75" y="0"/>
            <a:ext cx="76374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20667" y="0"/>
            <a:ext cx="1193271" cy="9821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869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0.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988" y="0"/>
            <a:ext cx="78200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88400" y="0"/>
            <a:ext cx="1337733" cy="9990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028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0.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0"/>
            <a:ext cx="79613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37600" y="0"/>
            <a:ext cx="1338263" cy="11345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691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1.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38" y="0"/>
            <a:ext cx="80343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20667" y="0"/>
            <a:ext cx="1391708" cy="11006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416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1.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763" y="0"/>
            <a:ext cx="7608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03733" y="0"/>
            <a:ext cx="1195917" cy="11006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844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2.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613" y="0"/>
            <a:ext cx="77231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636000" y="0"/>
            <a:ext cx="1320800" cy="9313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111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334933" y="3996267"/>
            <a:ext cx="2798651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Production midi </a:t>
            </a:r>
            <a:r>
              <a:rPr lang="fr-FR" dirty="0" err="1" smtClean="0"/>
              <a:t>mohe</a:t>
            </a:r>
            <a:r>
              <a:rPr lang="fr-FR" dirty="0" smtClean="0"/>
              <a:t> 2015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472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14</Words>
  <Application>Microsoft Office PowerPoint</Application>
  <PresentationFormat>Grand écran</PresentationFormat>
  <Paragraphs>5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henri JUSTAMONT</dc:creator>
  <cp:lastModifiedBy>henri JUSTAMONT</cp:lastModifiedBy>
  <cp:revision>5</cp:revision>
  <dcterms:created xsi:type="dcterms:W3CDTF">2015-08-23T13:02:50Z</dcterms:created>
  <dcterms:modified xsi:type="dcterms:W3CDTF">2015-08-30T12:33:20Z</dcterms:modified>
</cp:coreProperties>
</file>