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108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566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350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8864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1239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5383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958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6308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83469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02281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23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203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AF0198-25AB-4491-8B10-B9F5AB63839D}" type="datetimeFigureOut">
              <a:rPr lang="fr-FR" smtClean="0"/>
              <a:t>23/08/2015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8A5C8F-08AA-4D02-9D5C-970439178C6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797300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7321" y="405299"/>
            <a:ext cx="7465671" cy="618234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781622" y="253180"/>
            <a:ext cx="4082849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MERVEILLES </a:t>
            </a:r>
          </a:p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</a:t>
            </a:r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e </a:t>
            </a:r>
          </a:p>
          <a:p>
            <a:pPr algn="ctr"/>
            <a:r>
              <a:rPr lang="fr-FR" sz="5400" b="1" dirty="0" smtClean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l’EUROPE N°2</a:t>
            </a:r>
            <a:endParaRPr lang="fr-FR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7870785" y="6157732"/>
            <a:ext cx="2440796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00B050"/>
                </a:solidFill>
              </a:rPr>
              <a:t>Avancer</a:t>
            </a:r>
            <a:r>
              <a:rPr lang="fr-FR" dirty="0" smtClean="0"/>
              <a:t> à </a:t>
            </a:r>
            <a:r>
              <a:rPr lang="fr-FR" dirty="0" smtClean="0">
                <a:solidFill>
                  <a:srgbClr val="FF0000"/>
                </a:solidFill>
              </a:rPr>
              <a:t>votre</a:t>
            </a:r>
            <a:r>
              <a:rPr lang="fr-FR" dirty="0" smtClean="0"/>
              <a:t> </a:t>
            </a:r>
            <a:r>
              <a:rPr lang="fr-FR" dirty="0" smtClean="0">
                <a:solidFill>
                  <a:srgbClr val="FF0000"/>
                </a:solidFill>
              </a:rPr>
              <a:t>rythme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785787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  <p:sndAc>
          <p:stSnd>
            <p:snd r:embed="rId2" name="tout simplement beau_001(1).wav"/>
          </p:stSnd>
        </p:sndAc>
      </p:transition>
    </mc:Choice>
    <mc:Fallback>
      <p:transition spd="slow">
        <p:fade/>
        <p:sndAc>
          <p:stSnd>
            <p:snd r:embed="rId2" name="tout simplement beau_001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6.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9000" y="0"/>
            <a:ext cx="787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15737" y="0"/>
            <a:ext cx="1317263" cy="114589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3581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8.5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3763" y="0"/>
            <a:ext cx="78644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62035" y="0"/>
            <a:ext cx="1388962" cy="960699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231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9.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575" y="0"/>
            <a:ext cx="806926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62035" y="0"/>
            <a:ext cx="1367803" cy="10301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90878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19.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50" y="0"/>
            <a:ext cx="80645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19909" y="0"/>
            <a:ext cx="1308341" cy="108802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633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0.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0"/>
            <a:ext cx="80391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73610" y="0"/>
            <a:ext cx="1341940" cy="10301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18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0.4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6314" y="0"/>
            <a:ext cx="80914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73610" y="0"/>
            <a:ext cx="1342663" cy="10301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96448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1.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063" y="0"/>
            <a:ext cx="83978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981954" y="0"/>
            <a:ext cx="1312984" cy="1030147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4325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1.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5163" y="0"/>
            <a:ext cx="83200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89357" y="0"/>
            <a:ext cx="1365893" cy="1122744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402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2.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8600" y="0"/>
            <a:ext cx="9193213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9248172" y="0"/>
            <a:ext cx="1443641" cy="134266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386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2.3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8513" y="0"/>
            <a:ext cx="80549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889357" y="0"/>
            <a:ext cx="1234131" cy="983848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2086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3.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438" y="0"/>
            <a:ext cx="74755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34714" y="0"/>
            <a:ext cx="1198261" cy="99542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7949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3.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0938" y="0"/>
            <a:ext cx="734853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23139" y="0"/>
            <a:ext cx="1146336" cy="91440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1999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3.5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3613" y="0"/>
            <a:ext cx="77247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750461" y="0"/>
            <a:ext cx="1296364" cy="1064871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95729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5.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6013" y="0"/>
            <a:ext cx="74183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634714" y="0"/>
            <a:ext cx="1169686" cy="1076446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5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reenshot_2015-8-18 10.25.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213" y="0"/>
            <a:ext cx="72675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Organigramme : Processus 2"/>
          <p:cNvSpPr/>
          <p:nvPr/>
        </p:nvSpPr>
        <p:spPr>
          <a:xfrm>
            <a:off x="8588415" y="0"/>
            <a:ext cx="1141373" cy="97227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1273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877519" y="5289630"/>
            <a:ext cx="2798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Production</a:t>
            </a:r>
            <a:r>
              <a:rPr lang="fr-FR" dirty="0" smtClean="0"/>
              <a:t> midi </a:t>
            </a:r>
            <a:r>
              <a:rPr lang="fr-FR" dirty="0" err="1" smtClean="0"/>
              <a:t>mohe</a:t>
            </a:r>
            <a:r>
              <a:rPr lang="fr-FR" dirty="0" smtClean="0"/>
              <a:t> 2015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973745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12</Words>
  <Application>Microsoft Office PowerPoint</Application>
  <PresentationFormat>Grand écran</PresentationFormat>
  <Paragraphs>5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henri JUSTAMONT</dc:creator>
  <cp:lastModifiedBy>henri JUSTAMONT</cp:lastModifiedBy>
  <cp:revision>3</cp:revision>
  <dcterms:created xsi:type="dcterms:W3CDTF">2015-08-23T13:01:23Z</dcterms:created>
  <dcterms:modified xsi:type="dcterms:W3CDTF">2015-08-23T13:56:55Z</dcterms:modified>
</cp:coreProperties>
</file>