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72" r:id="rId16"/>
    <p:sldId id="273" r:id="rId17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0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5164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49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8916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82499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7988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4623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89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702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829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501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615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2632B9-1F3F-404D-9303-CFC7799839EF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20E88-D9E2-41DB-BA8A-0CC4EA99ECB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06201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smtClean="0"/>
              <a:t>Album photo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smtClean="0"/>
              <a:t>par henri JUSTAMONT</a:t>
            </a:r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9788"/>
            <a:ext cx="12110977" cy="681786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995953" y="1936484"/>
            <a:ext cx="54130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BEAUTES de</a:t>
            </a:r>
          </a:p>
          <a:p>
            <a:pPr algn="ctr"/>
            <a:endParaRPr lang="fr-FR" sz="5400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  <a:p>
            <a:pPr algn="ctr"/>
            <a:r>
              <a:rPr lang="fr-FR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L’ </a:t>
            </a:r>
            <a:r>
              <a:rPr lang="fr-FR" sz="5400" b="1" dirty="0" smtClean="0">
                <a:ln w="12700">
                  <a:solidFill>
                    <a:schemeClr val="accent5"/>
                  </a:solidFill>
                  <a:prstDash val="solid"/>
                </a:ln>
                <a:solidFill>
                  <a:schemeClr val="tx1">
                    <a:lumMod val="95000"/>
                  </a:schemeClr>
                </a:solidFill>
              </a:rPr>
              <a:t>EUROPE</a:t>
            </a:r>
            <a:r>
              <a:rPr lang="fr-FR" sz="5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      N°1</a:t>
            </a:r>
            <a:endParaRPr lang="fr-FR" sz="5400" b="1" cap="none" spc="0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effectLst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13458" y="5382228"/>
            <a:ext cx="2387898" cy="369332"/>
          </a:xfrm>
          <a:prstGeom prst="rect">
            <a:avLst/>
          </a:prstGeom>
          <a:solidFill>
            <a:srgbClr val="FF0000"/>
          </a:solidFill>
        </p:spPr>
        <p:txBody>
          <a:bodyPr wrap="none" rtlCol="0">
            <a:spAutoFit/>
          </a:bodyPr>
          <a:lstStyle/>
          <a:p>
            <a:r>
              <a:rPr lang="fr-FR" dirty="0" smtClean="0"/>
              <a:t>Avancer à votre rythme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314610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  <p:sndAc>
          <p:stSnd loop="1">
            <p:snd r:embed="rId2" name="sur le net voitures wav.wav"/>
          </p:stSnd>
        </p:sndAc>
      </p:transition>
    </mc:Choice>
    <mc:Fallback>
      <p:transition spd="slow">
        <p:fade/>
        <p:sndAc>
          <p:stSnd loop="1">
            <p:snd r:embed="rId2" name="sur le net voitures wa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m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188" y="0"/>
            <a:ext cx="766762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490857" y="0"/>
            <a:ext cx="1204686" cy="98697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414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8.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6900" y="0"/>
            <a:ext cx="84582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40800" y="0"/>
            <a:ext cx="1384300" cy="113211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853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mmm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2813" y="0"/>
            <a:ext cx="78247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08571" y="0"/>
            <a:ext cx="1299029" cy="12482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261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p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675" y="0"/>
            <a:ext cx="79946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10171" y="0"/>
            <a:ext cx="1283154" cy="108857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1667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2.39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475" y="0"/>
            <a:ext cx="7891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23086" y="0"/>
            <a:ext cx="1317852" cy="10740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8645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2.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475" y="0"/>
            <a:ext cx="7891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10171" y="0"/>
            <a:ext cx="1230767" cy="10450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92619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3.31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13" y="0"/>
            <a:ext cx="81041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24686" y="0"/>
            <a:ext cx="1322614" cy="10740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09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4.2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2775" y="0"/>
            <a:ext cx="84248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69829" y="0"/>
            <a:ext cx="1337809" cy="11756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6960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4.32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7075" y="0"/>
            <a:ext cx="81962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68229" y="0"/>
            <a:ext cx="1325109" cy="10740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75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4.55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0"/>
            <a:ext cx="80200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82743" y="0"/>
            <a:ext cx="1223282" cy="107405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9369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5.31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0"/>
            <a:ext cx="80184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94057" y="0"/>
            <a:ext cx="1410381" cy="103051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253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6.1 - Cop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9325" y="0"/>
            <a:ext cx="77533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37600" y="0"/>
            <a:ext cx="1235075" cy="104502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13439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7.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525" y="0"/>
            <a:ext cx="81089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24686" y="0"/>
            <a:ext cx="1325789" cy="103051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97701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8.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325" y="0"/>
            <a:ext cx="800735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26286" y="0"/>
            <a:ext cx="1173389" cy="110308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948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125165" y="4433104"/>
            <a:ext cx="2798651" cy="369332"/>
          </a:xfrm>
          <a:prstGeom prst="rect">
            <a:avLst/>
          </a:prstGeom>
          <a:solidFill>
            <a:srgbClr val="0070C0"/>
          </a:solidFill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Production</a:t>
            </a:r>
            <a:r>
              <a:rPr lang="fr-FR" dirty="0" smtClean="0"/>
              <a:t> midi </a:t>
            </a:r>
            <a:r>
              <a:rPr lang="fr-FR" dirty="0" err="1" smtClean="0"/>
              <a:t>mohe</a:t>
            </a:r>
            <a:r>
              <a:rPr lang="fr-FR" dirty="0" smtClean="0"/>
              <a:t> 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8663832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19</Words>
  <Application>Microsoft Office PowerPoint</Application>
  <PresentationFormat>Grand écran</PresentationFormat>
  <Paragraphs>7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Thème Office</vt:lpstr>
      <vt:lpstr>Album photo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henri JUSTAMONT</dc:creator>
  <cp:lastModifiedBy>henri JUSTAMONT</cp:lastModifiedBy>
  <cp:revision>4</cp:revision>
  <dcterms:created xsi:type="dcterms:W3CDTF">2015-08-23T12:58:48Z</dcterms:created>
  <dcterms:modified xsi:type="dcterms:W3CDTF">2015-08-23T13:27:44Z</dcterms:modified>
</cp:coreProperties>
</file>