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636912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Za 5 minut 12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Za 5 minut 12">
            <a:hlinkClick r:id="" action="ppaction://media"/>
            <a:extLst>
              <a:ext uri="{FF2B5EF4-FFF2-40B4-BE49-F238E27FC236}">
                <a16:creationId xmlns:a16="http://schemas.microsoft.com/office/drawing/2014/main" id="{554A63D1-458B-34C3-8FF8-97FA58C09EF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1730" y="980728"/>
            <a:ext cx="7980539" cy="463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6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283</TotalTime>
  <Words>17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99</cp:revision>
  <dcterms:created xsi:type="dcterms:W3CDTF">2020-02-21T13:54:42Z</dcterms:created>
  <dcterms:modified xsi:type="dcterms:W3CDTF">2024-02-16T18:38:15Z</dcterms:modified>
</cp:coreProperties>
</file>